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19"/>
  </p:notesMasterIdLst>
  <p:sldIdLst>
    <p:sldId id="322" r:id="rId6"/>
    <p:sldId id="334" r:id="rId7"/>
    <p:sldId id="337" r:id="rId8"/>
    <p:sldId id="330" r:id="rId9"/>
    <p:sldId id="312" r:id="rId10"/>
    <p:sldId id="339" r:id="rId11"/>
    <p:sldId id="331" r:id="rId12"/>
    <p:sldId id="332" r:id="rId13"/>
    <p:sldId id="338" r:id="rId14"/>
    <p:sldId id="333" r:id="rId15"/>
    <p:sldId id="335" r:id="rId16"/>
    <p:sldId id="336" r:id="rId17"/>
    <p:sldId id="30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95AA"/>
    <a:srgbClr val="BD6508"/>
    <a:srgbClr val="D1D3D4"/>
    <a:srgbClr val="002B55"/>
    <a:srgbClr val="E8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B841E-AE45-4F83-9863-4F2DCD583CFD}" v="2" dt="2023-03-09T18:34:16.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sorterViewPr>
    <p:cViewPr>
      <p:scale>
        <a:sx n="170" d="100"/>
        <a:sy n="170" d="100"/>
      </p:scale>
      <p:origin x="0" y="-20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DA9F7-49B1-460E-A25A-6A22EDD38890}"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BF938-3083-4666-99BF-78ACA5539FF7}" type="slidenum">
              <a:rPr lang="en-US" smtClean="0"/>
              <a:t>‹#›</a:t>
            </a:fld>
            <a:endParaRPr lang="en-US"/>
          </a:p>
        </p:txBody>
      </p:sp>
    </p:spTree>
    <p:extLst>
      <p:ext uri="{BB962C8B-B14F-4D97-AF65-F5344CB8AC3E}">
        <p14:creationId xmlns:p14="http://schemas.microsoft.com/office/powerpoint/2010/main" val="57874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BF938-3083-4666-99BF-78ACA5539FF7}" type="slidenum">
              <a:rPr lang="en-US" smtClean="0"/>
              <a:t>2</a:t>
            </a:fld>
            <a:endParaRPr lang="en-US"/>
          </a:p>
        </p:txBody>
      </p:sp>
    </p:spTree>
    <p:extLst>
      <p:ext uri="{BB962C8B-B14F-4D97-AF65-F5344CB8AC3E}">
        <p14:creationId xmlns:p14="http://schemas.microsoft.com/office/powerpoint/2010/main" val="156083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BF938-3083-4666-99BF-78ACA5539FF7}" type="slidenum">
              <a:rPr lang="en-US" smtClean="0"/>
              <a:t>3</a:t>
            </a:fld>
            <a:endParaRPr lang="en-US"/>
          </a:p>
        </p:txBody>
      </p:sp>
    </p:spTree>
    <p:extLst>
      <p:ext uri="{BB962C8B-B14F-4D97-AF65-F5344CB8AC3E}">
        <p14:creationId xmlns:p14="http://schemas.microsoft.com/office/powerpoint/2010/main" val="384704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BF938-3083-4666-99BF-78ACA5539FF7}" type="slidenum">
              <a:rPr lang="en-US" smtClean="0"/>
              <a:t>5</a:t>
            </a:fld>
            <a:endParaRPr lang="en-US"/>
          </a:p>
        </p:txBody>
      </p:sp>
    </p:spTree>
    <p:extLst>
      <p:ext uri="{BB962C8B-B14F-4D97-AF65-F5344CB8AC3E}">
        <p14:creationId xmlns:p14="http://schemas.microsoft.com/office/powerpoint/2010/main" val="168540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BF938-3083-4666-99BF-78ACA5539FF7}" type="slidenum">
              <a:rPr lang="en-US" smtClean="0"/>
              <a:t>6</a:t>
            </a:fld>
            <a:endParaRPr lang="en-US"/>
          </a:p>
        </p:txBody>
      </p:sp>
    </p:spTree>
    <p:extLst>
      <p:ext uri="{BB962C8B-B14F-4D97-AF65-F5344CB8AC3E}">
        <p14:creationId xmlns:p14="http://schemas.microsoft.com/office/powerpoint/2010/main" val="238888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BF938-3083-4666-99BF-78ACA5539FF7}" type="slidenum">
              <a:rPr lang="en-US" smtClean="0"/>
              <a:t>7</a:t>
            </a:fld>
            <a:endParaRPr lang="en-US"/>
          </a:p>
        </p:txBody>
      </p:sp>
    </p:spTree>
    <p:extLst>
      <p:ext uri="{BB962C8B-B14F-4D97-AF65-F5344CB8AC3E}">
        <p14:creationId xmlns:p14="http://schemas.microsoft.com/office/powerpoint/2010/main" val="253080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BF938-3083-4666-99BF-78ACA5539FF7}" type="slidenum">
              <a:rPr lang="en-US" smtClean="0"/>
              <a:t>8</a:t>
            </a:fld>
            <a:endParaRPr lang="en-US"/>
          </a:p>
        </p:txBody>
      </p:sp>
    </p:spTree>
    <p:extLst>
      <p:ext uri="{BB962C8B-B14F-4D97-AF65-F5344CB8AC3E}">
        <p14:creationId xmlns:p14="http://schemas.microsoft.com/office/powerpoint/2010/main" val="381281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BF938-3083-4666-99BF-78ACA5539FF7}" type="slidenum">
              <a:rPr lang="en-US" smtClean="0"/>
              <a:t>10</a:t>
            </a:fld>
            <a:endParaRPr lang="en-US"/>
          </a:p>
        </p:txBody>
      </p:sp>
    </p:spTree>
    <p:extLst>
      <p:ext uri="{BB962C8B-B14F-4D97-AF65-F5344CB8AC3E}">
        <p14:creationId xmlns:p14="http://schemas.microsoft.com/office/powerpoint/2010/main" val="61712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BF938-3083-4666-99BF-78ACA5539FF7}" type="slidenum">
              <a:rPr lang="en-US" smtClean="0"/>
              <a:t>11</a:t>
            </a:fld>
            <a:endParaRPr lang="en-US"/>
          </a:p>
        </p:txBody>
      </p:sp>
    </p:spTree>
    <p:extLst>
      <p:ext uri="{BB962C8B-B14F-4D97-AF65-F5344CB8AC3E}">
        <p14:creationId xmlns:p14="http://schemas.microsoft.com/office/powerpoint/2010/main" val="248577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BF938-3083-4666-99BF-78ACA5539FF7}" type="slidenum">
              <a:rPr lang="en-US" smtClean="0"/>
              <a:t>12</a:t>
            </a:fld>
            <a:endParaRPr lang="en-US"/>
          </a:p>
        </p:txBody>
      </p:sp>
    </p:spTree>
    <p:extLst>
      <p:ext uri="{BB962C8B-B14F-4D97-AF65-F5344CB8AC3E}">
        <p14:creationId xmlns:p14="http://schemas.microsoft.com/office/powerpoint/2010/main" val="3314811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p:cNvCxnSpPr/>
          <p:nvPr userDrawn="1"/>
        </p:nvCxnSpPr>
        <p:spPr>
          <a:xfrm>
            <a:off x="12023022" y="137421"/>
            <a:ext cx="11297" cy="19329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arallelogram 5"/>
          <p:cNvSpPr/>
          <p:nvPr/>
        </p:nvSpPr>
        <p:spPr>
          <a:xfrm rot="21050481" flipH="1">
            <a:off x="10172302" y="-35143"/>
            <a:ext cx="1915397" cy="1002635"/>
          </a:xfrm>
          <a:custGeom>
            <a:avLst/>
            <a:gdLst>
              <a:gd name="connsiteX0" fmla="*/ 0 w 1476375"/>
              <a:gd name="connsiteY0" fmla="*/ 2105025 h 2105025"/>
              <a:gd name="connsiteX1" fmla="*/ 369094 w 1476375"/>
              <a:gd name="connsiteY1" fmla="*/ 0 h 2105025"/>
              <a:gd name="connsiteX2" fmla="*/ 1476375 w 1476375"/>
              <a:gd name="connsiteY2" fmla="*/ 0 h 2105025"/>
              <a:gd name="connsiteX3" fmla="*/ 1107281 w 1476375"/>
              <a:gd name="connsiteY3" fmla="*/ 2105025 h 2105025"/>
              <a:gd name="connsiteX4" fmla="*/ 0 w 1476375"/>
              <a:gd name="connsiteY4" fmla="*/ 2105025 h 2105025"/>
              <a:gd name="connsiteX0" fmla="*/ 497681 w 1974056"/>
              <a:gd name="connsiteY0" fmla="*/ 2209800 h 2209800"/>
              <a:gd name="connsiteX1" fmla="*/ 0 w 1974056"/>
              <a:gd name="connsiteY1" fmla="*/ 0 h 2209800"/>
              <a:gd name="connsiteX2" fmla="*/ 1974056 w 1974056"/>
              <a:gd name="connsiteY2" fmla="*/ 104775 h 2209800"/>
              <a:gd name="connsiteX3" fmla="*/ 1604962 w 1974056"/>
              <a:gd name="connsiteY3" fmla="*/ 2209800 h 2209800"/>
              <a:gd name="connsiteX4" fmla="*/ 497681 w 1974056"/>
              <a:gd name="connsiteY4" fmla="*/ 2209800 h 2209800"/>
              <a:gd name="connsiteX0" fmla="*/ 497681 w 1604962"/>
              <a:gd name="connsiteY0" fmla="*/ 2209800 h 2209800"/>
              <a:gd name="connsiteX1" fmla="*/ 0 w 1604962"/>
              <a:gd name="connsiteY1" fmla="*/ 0 h 2209800"/>
              <a:gd name="connsiteX2" fmla="*/ 402334 w 1604962"/>
              <a:gd name="connsiteY2" fmla="*/ 0 h 2209800"/>
              <a:gd name="connsiteX3" fmla="*/ 1604962 w 1604962"/>
              <a:gd name="connsiteY3" fmla="*/ 2209800 h 2209800"/>
              <a:gd name="connsiteX4" fmla="*/ 497681 w 1604962"/>
              <a:gd name="connsiteY4" fmla="*/ 2209800 h 2209800"/>
              <a:gd name="connsiteX0" fmla="*/ 0 w 2564894"/>
              <a:gd name="connsiteY0" fmla="*/ 1428682 h 2209800"/>
              <a:gd name="connsiteX1" fmla="*/ 959932 w 2564894"/>
              <a:gd name="connsiteY1" fmla="*/ 0 h 2209800"/>
              <a:gd name="connsiteX2" fmla="*/ 1362266 w 2564894"/>
              <a:gd name="connsiteY2" fmla="*/ 0 h 2209800"/>
              <a:gd name="connsiteX3" fmla="*/ 2564894 w 2564894"/>
              <a:gd name="connsiteY3" fmla="*/ 2209800 h 2209800"/>
              <a:gd name="connsiteX4" fmla="*/ 0 w 2564894"/>
              <a:gd name="connsiteY4" fmla="*/ 1428682 h 2209800"/>
              <a:gd name="connsiteX0" fmla="*/ 0 w 1362266"/>
              <a:gd name="connsiteY0" fmla="*/ 1428682 h 1990725"/>
              <a:gd name="connsiteX1" fmla="*/ 959932 w 1362266"/>
              <a:gd name="connsiteY1" fmla="*/ 0 h 1990725"/>
              <a:gd name="connsiteX2" fmla="*/ 1362266 w 1362266"/>
              <a:gd name="connsiteY2" fmla="*/ 0 h 1990725"/>
              <a:gd name="connsiteX3" fmla="*/ 0 w 1362266"/>
              <a:gd name="connsiteY3" fmla="*/ 1990725 h 1990725"/>
              <a:gd name="connsiteX4" fmla="*/ 0 w 1362266"/>
              <a:gd name="connsiteY4" fmla="*/ 1428682 h 1990725"/>
              <a:gd name="connsiteX0" fmla="*/ 0 w 1362266"/>
              <a:gd name="connsiteY0" fmla="*/ 1428682 h 2033587"/>
              <a:gd name="connsiteX1" fmla="*/ 959932 w 1362266"/>
              <a:gd name="connsiteY1" fmla="*/ 0 h 2033587"/>
              <a:gd name="connsiteX2" fmla="*/ 1362266 w 1362266"/>
              <a:gd name="connsiteY2" fmla="*/ 0 h 2033587"/>
              <a:gd name="connsiteX3" fmla="*/ 0 w 1362266"/>
              <a:gd name="connsiteY3" fmla="*/ 2033587 h 2033587"/>
              <a:gd name="connsiteX4" fmla="*/ 0 w 1362266"/>
              <a:gd name="connsiteY4" fmla="*/ 1428682 h 2033587"/>
              <a:gd name="connsiteX0" fmla="*/ 0 w 1362266"/>
              <a:gd name="connsiteY0" fmla="*/ 1428682 h 2062166"/>
              <a:gd name="connsiteX1" fmla="*/ 959932 w 1362266"/>
              <a:gd name="connsiteY1" fmla="*/ 0 h 2062166"/>
              <a:gd name="connsiteX2" fmla="*/ 1362266 w 1362266"/>
              <a:gd name="connsiteY2" fmla="*/ 0 h 2062166"/>
              <a:gd name="connsiteX3" fmla="*/ 0 w 1362266"/>
              <a:gd name="connsiteY3" fmla="*/ 2062166 h 2062166"/>
              <a:gd name="connsiteX4" fmla="*/ 0 w 1362266"/>
              <a:gd name="connsiteY4" fmla="*/ 1428682 h 2062166"/>
              <a:gd name="connsiteX0" fmla="*/ 0 w 1542567"/>
              <a:gd name="connsiteY0" fmla="*/ 1732717 h 2366201"/>
              <a:gd name="connsiteX1" fmla="*/ 959932 w 1542567"/>
              <a:gd name="connsiteY1" fmla="*/ 304035 h 2366201"/>
              <a:gd name="connsiteX2" fmla="*/ 1542567 w 1542567"/>
              <a:gd name="connsiteY2" fmla="*/ -1 h 2366201"/>
              <a:gd name="connsiteX3" fmla="*/ 0 w 1542567"/>
              <a:gd name="connsiteY3" fmla="*/ 2366201 h 2366201"/>
              <a:gd name="connsiteX4" fmla="*/ 0 w 1542567"/>
              <a:gd name="connsiteY4" fmla="*/ 1732717 h 2366201"/>
              <a:gd name="connsiteX0" fmla="*/ 76473 w 1542567"/>
              <a:gd name="connsiteY0" fmla="*/ 1584484 h 2366202"/>
              <a:gd name="connsiteX1" fmla="*/ 959932 w 1542567"/>
              <a:gd name="connsiteY1" fmla="*/ 304036 h 2366202"/>
              <a:gd name="connsiteX2" fmla="*/ 1542567 w 1542567"/>
              <a:gd name="connsiteY2" fmla="*/ 0 h 2366202"/>
              <a:gd name="connsiteX3" fmla="*/ 0 w 1542567"/>
              <a:gd name="connsiteY3" fmla="*/ 2366202 h 2366202"/>
              <a:gd name="connsiteX4" fmla="*/ 76473 w 1542567"/>
              <a:gd name="connsiteY4" fmla="*/ 1584484 h 2366202"/>
              <a:gd name="connsiteX0" fmla="*/ -1 w 1466093"/>
              <a:gd name="connsiteY0" fmla="*/ 1584484 h 2013708"/>
              <a:gd name="connsiteX1" fmla="*/ 883458 w 1466093"/>
              <a:gd name="connsiteY1" fmla="*/ 304036 h 2013708"/>
              <a:gd name="connsiteX2" fmla="*/ 1466093 w 1466093"/>
              <a:gd name="connsiteY2" fmla="*/ 0 h 2013708"/>
              <a:gd name="connsiteX3" fmla="*/ 132085 w 1466093"/>
              <a:gd name="connsiteY3" fmla="*/ 2013708 h 2013708"/>
              <a:gd name="connsiteX4" fmla="*/ -1 w 1466093"/>
              <a:gd name="connsiteY4" fmla="*/ 1584484 h 2013708"/>
              <a:gd name="connsiteX0" fmla="*/ 0 w 1466094"/>
              <a:gd name="connsiteY0" fmla="*/ 1584484 h 1983414"/>
              <a:gd name="connsiteX1" fmla="*/ 883459 w 1466094"/>
              <a:gd name="connsiteY1" fmla="*/ 304036 h 1983414"/>
              <a:gd name="connsiteX2" fmla="*/ 1466094 w 1466094"/>
              <a:gd name="connsiteY2" fmla="*/ 0 h 1983414"/>
              <a:gd name="connsiteX3" fmla="*/ 204698 w 1466094"/>
              <a:gd name="connsiteY3" fmla="*/ 1983414 h 1983414"/>
              <a:gd name="connsiteX4" fmla="*/ 0 w 1466094"/>
              <a:gd name="connsiteY4" fmla="*/ 1584484 h 1983414"/>
              <a:gd name="connsiteX0" fmla="*/ 751422 w 2217516"/>
              <a:gd name="connsiteY0" fmla="*/ 3988739 h 4387669"/>
              <a:gd name="connsiteX1" fmla="*/ -1 w 2217516"/>
              <a:gd name="connsiteY1" fmla="*/ 0 h 4387669"/>
              <a:gd name="connsiteX2" fmla="*/ 2217516 w 2217516"/>
              <a:gd name="connsiteY2" fmla="*/ 2404255 h 4387669"/>
              <a:gd name="connsiteX3" fmla="*/ 956120 w 2217516"/>
              <a:gd name="connsiteY3" fmla="*/ 4387669 h 4387669"/>
              <a:gd name="connsiteX4" fmla="*/ 751422 w 2217516"/>
              <a:gd name="connsiteY4" fmla="*/ 3988739 h 4387669"/>
              <a:gd name="connsiteX0" fmla="*/ 0 w 7279370"/>
              <a:gd name="connsiteY0" fmla="*/ 2675635 h 4387669"/>
              <a:gd name="connsiteX1" fmla="*/ 5061853 w 7279370"/>
              <a:gd name="connsiteY1" fmla="*/ 0 h 4387669"/>
              <a:gd name="connsiteX2" fmla="*/ 7279370 w 7279370"/>
              <a:gd name="connsiteY2" fmla="*/ 2404255 h 4387669"/>
              <a:gd name="connsiteX3" fmla="*/ 6017974 w 7279370"/>
              <a:gd name="connsiteY3" fmla="*/ 4387669 h 4387669"/>
              <a:gd name="connsiteX4" fmla="*/ 0 w 7279370"/>
              <a:gd name="connsiteY4" fmla="*/ 2675635 h 4387669"/>
              <a:gd name="connsiteX0" fmla="*/ 0 w 7279370"/>
              <a:gd name="connsiteY0" fmla="*/ 2675635 h 4365640"/>
              <a:gd name="connsiteX1" fmla="*/ 5061853 w 7279370"/>
              <a:gd name="connsiteY1" fmla="*/ 0 h 4365640"/>
              <a:gd name="connsiteX2" fmla="*/ 7279370 w 7279370"/>
              <a:gd name="connsiteY2" fmla="*/ 2404255 h 4365640"/>
              <a:gd name="connsiteX3" fmla="*/ 938342 w 7279370"/>
              <a:gd name="connsiteY3" fmla="*/ 4365640 h 4365640"/>
              <a:gd name="connsiteX4" fmla="*/ 0 w 7279370"/>
              <a:gd name="connsiteY4" fmla="*/ 2675635 h 4365640"/>
              <a:gd name="connsiteX0" fmla="*/ 0 w 5061853"/>
              <a:gd name="connsiteY0" fmla="*/ 2675635 h 4365640"/>
              <a:gd name="connsiteX1" fmla="*/ 5061853 w 5061853"/>
              <a:gd name="connsiteY1" fmla="*/ 0 h 4365640"/>
              <a:gd name="connsiteX2" fmla="*/ 938342 w 5061853"/>
              <a:gd name="connsiteY2" fmla="*/ 4365640 h 4365640"/>
              <a:gd name="connsiteX3" fmla="*/ 0 w 5061853"/>
              <a:gd name="connsiteY3" fmla="*/ 2675635 h 4365640"/>
              <a:gd name="connsiteX0" fmla="*/ 0 w 4307550"/>
              <a:gd name="connsiteY0" fmla="*/ 4950642 h 6640647"/>
              <a:gd name="connsiteX1" fmla="*/ 4307549 w 4307550"/>
              <a:gd name="connsiteY1" fmla="*/ -1 h 6640647"/>
              <a:gd name="connsiteX2" fmla="*/ 938342 w 4307550"/>
              <a:gd name="connsiteY2" fmla="*/ 6640647 h 6640647"/>
              <a:gd name="connsiteX3" fmla="*/ 0 w 4307550"/>
              <a:gd name="connsiteY3" fmla="*/ 4950642 h 6640647"/>
              <a:gd name="connsiteX0" fmla="*/ 0 w 4319058"/>
              <a:gd name="connsiteY0" fmla="*/ 4881596 h 6640649"/>
              <a:gd name="connsiteX1" fmla="*/ 4319059 w 4319058"/>
              <a:gd name="connsiteY1" fmla="*/ 1 h 6640649"/>
              <a:gd name="connsiteX2" fmla="*/ 949852 w 4319058"/>
              <a:gd name="connsiteY2" fmla="*/ 6640649 h 6640649"/>
              <a:gd name="connsiteX3" fmla="*/ 0 w 4319058"/>
              <a:gd name="connsiteY3" fmla="*/ 4881596 h 6640649"/>
              <a:gd name="connsiteX0" fmla="*/ 0 w 4319060"/>
              <a:gd name="connsiteY0" fmla="*/ 4881594 h 6330822"/>
              <a:gd name="connsiteX1" fmla="*/ 4319059 w 4319060"/>
              <a:gd name="connsiteY1" fmla="*/ -1 h 6330822"/>
              <a:gd name="connsiteX2" fmla="*/ 735435 w 4319060"/>
              <a:gd name="connsiteY2" fmla="*/ 6330822 h 6330822"/>
              <a:gd name="connsiteX3" fmla="*/ 0 w 4319060"/>
              <a:gd name="connsiteY3" fmla="*/ 4881594 h 6330822"/>
              <a:gd name="connsiteX0" fmla="*/ 0 w 4359409"/>
              <a:gd name="connsiteY0" fmla="*/ 4900143 h 6349371"/>
              <a:gd name="connsiteX1" fmla="*/ 4359409 w 4359409"/>
              <a:gd name="connsiteY1" fmla="*/ 0 h 6349371"/>
              <a:gd name="connsiteX2" fmla="*/ 735435 w 4359409"/>
              <a:gd name="connsiteY2" fmla="*/ 6349371 h 6349371"/>
              <a:gd name="connsiteX3" fmla="*/ 0 w 4359409"/>
              <a:gd name="connsiteY3" fmla="*/ 4900143 h 6349371"/>
              <a:gd name="connsiteX0" fmla="*/ 0 w 4308942"/>
              <a:gd name="connsiteY0" fmla="*/ 4829662 h 6278890"/>
              <a:gd name="connsiteX1" fmla="*/ 4308942 w 4308942"/>
              <a:gd name="connsiteY1" fmla="*/ 1 h 6278890"/>
              <a:gd name="connsiteX2" fmla="*/ 735435 w 4308942"/>
              <a:gd name="connsiteY2" fmla="*/ 6278890 h 6278890"/>
              <a:gd name="connsiteX3" fmla="*/ 0 w 4308942"/>
              <a:gd name="connsiteY3" fmla="*/ 4829662 h 6278890"/>
              <a:gd name="connsiteX0" fmla="*/ 0 w 5551929"/>
              <a:gd name="connsiteY0" fmla="*/ 5660367 h 7109595"/>
              <a:gd name="connsiteX1" fmla="*/ 5551929 w 5551929"/>
              <a:gd name="connsiteY1" fmla="*/ 0 h 7109595"/>
              <a:gd name="connsiteX2" fmla="*/ 735435 w 5551929"/>
              <a:gd name="connsiteY2" fmla="*/ 7109595 h 7109595"/>
              <a:gd name="connsiteX3" fmla="*/ 0 w 5551929"/>
              <a:gd name="connsiteY3" fmla="*/ 5660367 h 7109595"/>
              <a:gd name="connsiteX0" fmla="*/ 1 w 5343032"/>
              <a:gd name="connsiteY0" fmla="*/ 6101214 h 7109595"/>
              <a:gd name="connsiteX1" fmla="*/ 5343032 w 5343032"/>
              <a:gd name="connsiteY1" fmla="*/ 0 h 7109595"/>
              <a:gd name="connsiteX2" fmla="*/ 526538 w 5343032"/>
              <a:gd name="connsiteY2" fmla="*/ 7109595 h 7109595"/>
              <a:gd name="connsiteX3" fmla="*/ 1 w 5343032"/>
              <a:gd name="connsiteY3" fmla="*/ 6101214 h 7109595"/>
              <a:gd name="connsiteX0" fmla="*/ -1 w 5343030"/>
              <a:gd name="connsiteY0" fmla="*/ 6101214 h 7730269"/>
              <a:gd name="connsiteX1" fmla="*/ 5343030 w 5343030"/>
              <a:gd name="connsiteY1" fmla="*/ 0 h 7730269"/>
              <a:gd name="connsiteX2" fmla="*/ 856091 w 5343030"/>
              <a:gd name="connsiteY2" fmla="*/ 7730269 h 7730269"/>
              <a:gd name="connsiteX3" fmla="*/ -1 w 5343030"/>
              <a:gd name="connsiteY3" fmla="*/ 6101214 h 7730269"/>
              <a:gd name="connsiteX0" fmla="*/ 1 w 5332643"/>
              <a:gd name="connsiteY0" fmla="*/ 6120784 h 7749839"/>
              <a:gd name="connsiteX1" fmla="*/ 5332643 w 5332643"/>
              <a:gd name="connsiteY1" fmla="*/ -1 h 7749839"/>
              <a:gd name="connsiteX2" fmla="*/ 856093 w 5332643"/>
              <a:gd name="connsiteY2" fmla="*/ 7749839 h 7749839"/>
              <a:gd name="connsiteX3" fmla="*/ 1 w 5332643"/>
              <a:gd name="connsiteY3" fmla="*/ 6120784 h 7749839"/>
              <a:gd name="connsiteX0" fmla="*/ 0 w 5395851"/>
              <a:gd name="connsiteY0" fmla="*/ 6001707 h 7749841"/>
              <a:gd name="connsiteX1" fmla="*/ 5395851 w 5395851"/>
              <a:gd name="connsiteY1" fmla="*/ 1 h 7749841"/>
              <a:gd name="connsiteX2" fmla="*/ 919301 w 5395851"/>
              <a:gd name="connsiteY2" fmla="*/ 7749841 h 7749841"/>
              <a:gd name="connsiteX3" fmla="*/ 0 w 5395851"/>
              <a:gd name="connsiteY3" fmla="*/ 6001707 h 7749841"/>
              <a:gd name="connsiteX0" fmla="*/ 0 w 5212098"/>
              <a:gd name="connsiteY0" fmla="*/ 5451409 h 7749839"/>
              <a:gd name="connsiteX1" fmla="*/ 5212098 w 5212098"/>
              <a:gd name="connsiteY1" fmla="*/ -1 h 7749839"/>
              <a:gd name="connsiteX2" fmla="*/ 735548 w 5212098"/>
              <a:gd name="connsiteY2" fmla="*/ 7749839 h 7749839"/>
              <a:gd name="connsiteX3" fmla="*/ 0 w 5212098"/>
              <a:gd name="connsiteY3" fmla="*/ 5451409 h 7749839"/>
              <a:gd name="connsiteX0" fmla="*/ 0 w 5212098"/>
              <a:gd name="connsiteY0" fmla="*/ 5451411 h 5451411"/>
              <a:gd name="connsiteX1" fmla="*/ 5212098 w 5212098"/>
              <a:gd name="connsiteY1" fmla="*/ 1 h 5451411"/>
              <a:gd name="connsiteX2" fmla="*/ 1611612 w 5212098"/>
              <a:gd name="connsiteY2" fmla="*/ 4567350 h 5451411"/>
              <a:gd name="connsiteX3" fmla="*/ 0 w 5212098"/>
              <a:gd name="connsiteY3" fmla="*/ 5451411 h 5451411"/>
              <a:gd name="connsiteX0" fmla="*/ 0 w 5212098"/>
              <a:gd name="connsiteY0" fmla="*/ 5451409 h 5451409"/>
              <a:gd name="connsiteX1" fmla="*/ 5212098 w 5212098"/>
              <a:gd name="connsiteY1" fmla="*/ -1 h 5451409"/>
              <a:gd name="connsiteX2" fmla="*/ 1854241 w 5212098"/>
              <a:gd name="connsiteY2" fmla="*/ 4439533 h 5451409"/>
              <a:gd name="connsiteX3" fmla="*/ 0 w 5212098"/>
              <a:gd name="connsiteY3" fmla="*/ 5451409 h 5451409"/>
              <a:gd name="connsiteX0" fmla="*/ 0 w 4449034"/>
              <a:gd name="connsiteY0" fmla="*/ 5339979 h 5339979"/>
              <a:gd name="connsiteX1" fmla="*/ 4449034 w 4449034"/>
              <a:gd name="connsiteY1" fmla="*/ -1 h 5339979"/>
              <a:gd name="connsiteX2" fmla="*/ 1854241 w 4449034"/>
              <a:gd name="connsiteY2" fmla="*/ 4328103 h 5339979"/>
              <a:gd name="connsiteX3" fmla="*/ 0 w 4449034"/>
              <a:gd name="connsiteY3" fmla="*/ 5339979 h 5339979"/>
              <a:gd name="connsiteX0" fmla="*/ 0 w 4449034"/>
              <a:gd name="connsiteY0" fmla="*/ 5339981 h 5339981"/>
              <a:gd name="connsiteX1" fmla="*/ 4449034 w 4449034"/>
              <a:gd name="connsiteY1" fmla="*/ 1 h 5339981"/>
              <a:gd name="connsiteX2" fmla="*/ 2799366 w 4449034"/>
              <a:gd name="connsiteY2" fmla="*/ 3594587 h 5339981"/>
              <a:gd name="connsiteX3" fmla="*/ 0 w 4449034"/>
              <a:gd name="connsiteY3" fmla="*/ 5339981 h 5339981"/>
              <a:gd name="connsiteX0" fmla="*/ 0 w 1956156"/>
              <a:gd name="connsiteY0" fmla="*/ 2979319 h 3594585"/>
              <a:gd name="connsiteX1" fmla="*/ 1956156 w 1956156"/>
              <a:gd name="connsiteY1" fmla="*/ -1 h 3594585"/>
              <a:gd name="connsiteX2" fmla="*/ 306488 w 1956156"/>
              <a:gd name="connsiteY2" fmla="*/ 3594585 h 3594585"/>
              <a:gd name="connsiteX3" fmla="*/ 0 w 1956156"/>
              <a:gd name="connsiteY3" fmla="*/ 2979319 h 3594585"/>
              <a:gd name="connsiteX0" fmla="*/ 0 w 1956156"/>
              <a:gd name="connsiteY0" fmla="*/ 2979321 h 3368191"/>
              <a:gd name="connsiteX1" fmla="*/ 1956156 w 1956156"/>
              <a:gd name="connsiteY1" fmla="*/ 1 h 3368191"/>
              <a:gd name="connsiteX2" fmla="*/ 219927 w 1956156"/>
              <a:gd name="connsiteY2" fmla="*/ 3368192 h 3368191"/>
              <a:gd name="connsiteX3" fmla="*/ 0 w 1956156"/>
              <a:gd name="connsiteY3" fmla="*/ 2979321 h 3368191"/>
              <a:gd name="connsiteX0" fmla="*/ 0 w 2004184"/>
              <a:gd name="connsiteY0" fmla="*/ 3004510 h 3393381"/>
              <a:gd name="connsiteX1" fmla="*/ 2004184 w 2004184"/>
              <a:gd name="connsiteY1" fmla="*/ 0 h 3393381"/>
              <a:gd name="connsiteX2" fmla="*/ 219927 w 2004184"/>
              <a:gd name="connsiteY2" fmla="*/ 3393381 h 3393381"/>
              <a:gd name="connsiteX3" fmla="*/ 0 w 2004184"/>
              <a:gd name="connsiteY3" fmla="*/ 3004510 h 3393381"/>
              <a:gd name="connsiteX0" fmla="*/ 0 w 2004184"/>
              <a:gd name="connsiteY0" fmla="*/ 3004510 h 3500340"/>
              <a:gd name="connsiteX1" fmla="*/ 2004184 w 2004184"/>
              <a:gd name="connsiteY1" fmla="*/ 0 h 3500340"/>
              <a:gd name="connsiteX2" fmla="*/ 183082 w 2004184"/>
              <a:gd name="connsiteY2" fmla="*/ 3500339 h 3500340"/>
              <a:gd name="connsiteX3" fmla="*/ 0 w 2004184"/>
              <a:gd name="connsiteY3" fmla="*/ 3004510 h 3500340"/>
              <a:gd name="connsiteX0" fmla="*/ 0 w 2024877"/>
              <a:gd name="connsiteY0" fmla="*/ 3053228 h 3500339"/>
              <a:gd name="connsiteX1" fmla="*/ 2024877 w 2024877"/>
              <a:gd name="connsiteY1" fmla="*/ 0 h 3500339"/>
              <a:gd name="connsiteX2" fmla="*/ 203775 w 2024877"/>
              <a:gd name="connsiteY2" fmla="*/ 3500339 h 3500339"/>
              <a:gd name="connsiteX3" fmla="*/ 0 w 2024877"/>
              <a:gd name="connsiteY3" fmla="*/ 3053228 h 3500339"/>
              <a:gd name="connsiteX0" fmla="*/ 0 w 2037492"/>
              <a:gd name="connsiteY0" fmla="*/ 3072826 h 3500339"/>
              <a:gd name="connsiteX1" fmla="*/ 2037492 w 2037492"/>
              <a:gd name="connsiteY1" fmla="*/ 0 h 3500339"/>
              <a:gd name="connsiteX2" fmla="*/ 216390 w 2037492"/>
              <a:gd name="connsiteY2" fmla="*/ 3500339 h 3500339"/>
              <a:gd name="connsiteX3" fmla="*/ 0 w 2037492"/>
              <a:gd name="connsiteY3" fmla="*/ 3072826 h 3500339"/>
              <a:gd name="connsiteX0" fmla="*/ -1 w 2342901"/>
              <a:gd name="connsiteY0" fmla="*/ 2321204 h 3500339"/>
              <a:gd name="connsiteX1" fmla="*/ 2342901 w 2342901"/>
              <a:gd name="connsiteY1" fmla="*/ 0 h 3500339"/>
              <a:gd name="connsiteX2" fmla="*/ 521799 w 2342901"/>
              <a:gd name="connsiteY2" fmla="*/ 3500339 h 3500339"/>
              <a:gd name="connsiteX3" fmla="*/ -1 w 2342901"/>
              <a:gd name="connsiteY3" fmla="*/ 2321204 h 3500339"/>
              <a:gd name="connsiteX0" fmla="*/ -1 w 2342901"/>
              <a:gd name="connsiteY0" fmla="*/ 2321204 h 3452354"/>
              <a:gd name="connsiteX1" fmla="*/ 2342901 w 2342901"/>
              <a:gd name="connsiteY1" fmla="*/ 0 h 3452354"/>
              <a:gd name="connsiteX2" fmla="*/ 181178 w 2342901"/>
              <a:gd name="connsiteY2" fmla="*/ 3452353 h 3452354"/>
              <a:gd name="connsiteX3" fmla="*/ -1 w 2342901"/>
              <a:gd name="connsiteY3" fmla="*/ 2321204 h 3452354"/>
              <a:gd name="connsiteX0" fmla="*/ 0 w 2292931"/>
              <a:gd name="connsiteY0" fmla="*/ 2530176 h 3452354"/>
              <a:gd name="connsiteX1" fmla="*/ 2292931 w 2292931"/>
              <a:gd name="connsiteY1" fmla="*/ 0 h 3452354"/>
              <a:gd name="connsiteX2" fmla="*/ 131208 w 2292931"/>
              <a:gd name="connsiteY2" fmla="*/ 3452353 h 3452354"/>
              <a:gd name="connsiteX3" fmla="*/ 0 w 2292931"/>
              <a:gd name="connsiteY3" fmla="*/ 2530176 h 3452354"/>
              <a:gd name="connsiteX0" fmla="*/ 1 w 2582841"/>
              <a:gd name="connsiteY0" fmla="*/ 533657 h 3452354"/>
              <a:gd name="connsiteX1" fmla="*/ 2582841 w 2582841"/>
              <a:gd name="connsiteY1" fmla="*/ 0 h 3452354"/>
              <a:gd name="connsiteX2" fmla="*/ 421118 w 2582841"/>
              <a:gd name="connsiteY2" fmla="*/ 3452353 h 3452354"/>
              <a:gd name="connsiteX3" fmla="*/ 1 w 2582841"/>
              <a:gd name="connsiteY3" fmla="*/ 533657 h 3452354"/>
              <a:gd name="connsiteX0" fmla="*/ 1 w 2582841"/>
              <a:gd name="connsiteY0" fmla="*/ 533657 h 2567144"/>
              <a:gd name="connsiteX1" fmla="*/ 2582841 w 2582841"/>
              <a:gd name="connsiteY1" fmla="*/ 0 h 2567144"/>
              <a:gd name="connsiteX2" fmla="*/ 253324 w 2582841"/>
              <a:gd name="connsiteY2" fmla="*/ 2567143 h 2567144"/>
              <a:gd name="connsiteX3" fmla="*/ 1 w 2582841"/>
              <a:gd name="connsiteY3" fmla="*/ 533657 h 2567144"/>
              <a:gd name="connsiteX0" fmla="*/ 1 w 2582841"/>
              <a:gd name="connsiteY0" fmla="*/ 533657 h 2569202"/>
              <a:gd name="connsiteX1" fmla="*/ 2582841 w 2582841"/>
              <a:gd name="connsiteY1" fmla="*/ 0 h 2569202"/>
              <a:gd name="connsiteX2" fmla="*/ 302690 w 2582841"/>
              <a:gd name="connsiteY2" fmla="*/ 2569201 h 2569202"/>
              <a:gd name="connsiteX3" fmla="*/ 1 w 2582841"/>
              <a:gd name="connsiteY3" fmla="*/ 533657 h 2569202"/>
              <a:gd name="connsiteX0" fmla="*/ 1 w 2562169"/>
              <a:gd name="connsiteY0" fmla="*/ 540853 h 2569202"/>
              <a:gd name="connsiteX1" fmla="*/ 2562169 w 2562169"/>
              <a:gd name="connsiteY1" fmla="*/ 0 h 2569202"/>
              <a:gd name="connsiteX2" fmla="*/ 282018 w 2562169"/>
              <a:gd name="connsiteY2" fmla="*/ 2569201 h 2569202"/>
              <a:gd name="connsiteX3" fmla="*/ 1 w 2562169"/>
              <a:gd name="connsiteY3" fmla="*/ 540853 h 2569202"/>
              <a:gd name="connsiteX0" fmla="*/ 1 w 2499527"/>
              <a:gd name="connsiteY0" fmla="*/ 431576 h 2459925"/>
              <a:gd name="connsiteX1" fmla="*/ 2499528 w 2499527"/>
              <a:gd name="connsiteY1" fmla="*/ 0 h 2459925"/>
              <a:gd name="connsiteX2" fmla="*/ 282018 w 2499527"/>
              <a:gd name="connsiteY2" fmla="*/ 2459924 h 2459925"/>
              <a:gd name="connsiteX3" fmla="*/ 1 w 2499527"/>
              <a:gd name="connsiteY3" fmla="*/ 431576 h 2459925"/>
              <a:gd name="connsiteX0" fmla="*/ 0 w 2292891"/>
              <a:gd name="connsiteY0" fmla="*/ 1854625 h 2459925"/>
              <a:gd name="connsiteX1" fmla="*/ 2292892 w 2292891"/>
              <a:gd name="connsiteY1" fmla="*/ 0 h 2459925"/>
              <a:gd name="connsiteX2" fmla="*/ 75382 w 2292891"/>
              <a:gd name="connsiteY2" fmla="*/ 2459924 h 2459925"/>
              <a:gd name="connsiteX3" fmla="*/ 0 w 2292891"/>
              <a:gd name="connsiteY3" fmla="*/ 1854625 h 2459925"/>
              <a:gd name="connsiteX0" fmla="*/ 0 w 2187334"/>
              <a:gd name="connsiteY0" fmla="*/ 1094813 h 1700113"/>
              <a:gd name="connsiteX1" fmla="*/ 2187333 w 2187334"/>
              <a:gd name="connsiteY1" fmla="*/ 0 h 1700113"/>
              <a:gd name="connsiteX2" fmla="*/ 75382 w 2187334"/>
              <a:gd name="connsiteY2" fmla="*/ 1700112 h 1700113"/>
              <a:gd name="connsiteX3" fmla="*/ 0 w 2187334"/>
              <a:gd name="connsiteY3" fmla="*/ 1094813 h 1700113"/>
              <a:gd name="connsiteX0" fmla="*/ 0 w 2289111"/>
              <a:gd name="connsiteY0" fmla="*/ 393906 h 1700113"/>
              <a:gd name="connsiteX1" fmla="*/ 2289110 w 2289111"/>
              <a:gd name="connsiteY1" fmla="*/ 0 h 1700113"/>
              <a:gd name="connsiteX2" fmla="*/ 177159 w 2289111"/>
              <a:gd name="connsiteY2" fmla="*/ 1700112 h 1700113"/>
              <a:gd name="connsiteX3" fmla="*/ 0 w 2289111"/>
              <a:gd name="connsiteY3" fmla="*/ 393906 h 1700113"/>
              <a:gd name="connsiteX0" fmla="*/ -1 w 2170229"/>
              <a:gd name="connsiteY0" fmla="*/ 372627 h 1700113"/>
              <a:gd name="connsiteX1" fmla="*/ 2170228 w 2170229"/>
              <a:gd name="connsiteY1" fmla="*/ 0 h 1700113"/>
              <a:gd name="connsiteX2" fmla="*/ 58277 w 2170229"/>
              <a:gd name="connsiteY2" fmla="*/ 1700112 h 1700113"/>
              <a:gd name="connsiteX3" fmla="*/ -1 w 2170229"/>
              <a:gd name="connsiteY3" fmla="*/ 372627 h 1700113"/>
              <a:gd name="connsiteX0" fmla="*/ -1 w 2170229"/>
              <a:gd name="connsiteY0" fmla="*/ 372627 h 1568837"/>
              <a:gd name="connsiteX1" fmla="*/ 2170228 w 2170229"/>
              <a:gd name="connsiteY1" fmla="*/ 0 h 1568837"/>
              <a:gd name="connsiteX2" fmla="*/ 161186 w 2170229"/>
              <a:gd name="connsiteY2" fmla="*/ 1568836 h 1568837"/>
              <a:gd name="connsiteX3" fmla="*/ -1 w 2170229"/>
              <a:gd name="connsiteY3" fmla="*/ 372627 h 1568837"/>
              <a:gd name="connsiteX0" fmla="*/ -1 w 2170229"/>
              <a:gd name="connsiteY0" fmla="*/ 372627 h 1600950"/>
              <a:gd name="connsiteX1" fmla="*/ 2170228 w 2170229"/>
              <a:gd name="connsiteY1" fmla="*/ 0 h 1600950"/>
              <a:gd name="connsiteX2" fmla="*/ 170930 w 2170229"/>
              <a:gd name="connsiteY2" fmla="*/ 1600949 h 1600950"/>
              <a:gd name="connsiteX3" fmla="*/ -1 w 2170229"/>
              <a:gd name="connsiteY3" fmla="*/ 372627 h 1600950"/>
              <a:gd name="connsiteX0" fmla="*/ -1 w 2302534"/>
              <a:gd name="connsiteY0" fmla="*/ 441450 h 1669773"/>
              <a:gd name="connsiteX1" fmla="*/ 2302534 w 2302534"/>
              <a:gd name="connsiteY1" fmla="*/ -1 h 1669773"/>
              <a:gd name="connsiteX2" fmla="*/ 170930 w 2302534"/>
              <a:gd name="connsiteY2" fmla="*/ 1669772 h 1669773"/>
              <a:gd name="connsiteX3" fmla="*/ -1 w 2302534"/>
              <a:gd name="connsiteY3" fmla="*/ 441450 h 1669773"/>
              <a:gd name="connsiteX0" fmla="*/ -1 w 2289270"/>
              <a:gd name="connsiteY0" fmla="*/ 427793 h 1656116"/>
              <a:gd name="connsiteX1" fmla="*/ 2289270 w 2289270"/>
              <a:gd name="connsiteY1" fmla="*/ 1 h 1656116"/>
              <a:gd name="connsiteX2" fmla="*/ 170930 w 2289270"/>
              <a:gd name="connsiteY2" fmla="*/ 1656115 h 1656116"/>
              <a:gd name="connsiteX3" fmla="*/ -1 w 2289270"/>
              <a:gd name="connsiteY3" fmla="*/ 427793 h 1656116"/>
              <a:gd name="connsiteX0" fmla="*/ 0 w 2290867"/>
              <a:gd name="connsiteY0" fmla="*/ 416793 h 1656116"/>
              <a:gd name="connsiteX1" fmla="*/ 2290867 w 2290867"/>
              <a:gd name="connsiteY1" fmla="*/ 1 h 1656116"/>
              <a:gd name="connsiteX2" fmla="*/ 172527 w 2290867"/>
              <a:gd name="connsiteY2" fmla="*/ 1656115 h 1656116"/>
              <a:gd name="connsiteX3" fmla="*/ 0 w 2290867"/>
              <a:gd name="connsiteY3" fmla="*/ 416793 h 1656116"/>
              <a:gd name="connsiteX0" fmla="*/ -1 w 2290068"/>
              <a:gd name="connsiteY0" fmla="*/ 422293 h 1656116"/>
              <a:gd name="connsiteX1" fmla="*/ 2290068 w 2290068"/>
              <a:gd name="connsiteY1" fmla="*/ 1 h 1656116"/>
              <a:gd name="connsiteX2" fmla="*/ 171728 w 2290068"/>
              <a:gd name="connsiteY2" fmla="*/ 1656115 h 1656116"/>
              <a:gd name="connsiteX3" fmla="*/ -1 w 2290068"/>
              <a:gd name="connsiteY3" fmla="*/ 422293 h 1656116"/>
              <a:gd name="connsiteX0" fmla="*/ -1 w 2533797"/>
              <a:gd name="connsiteY0" fmla="*/ 649402 h 1883225"/>
              <a:gd name="connsiteX1" fmla="*/ 2533797 w 2533797"/>
              <a:gd name="connsiteY1" fmla="*/ 0 h 1883225"/>
              <a:gd name="connsiteX2" fmla="*/ 171728 w 2533797"/>
              <a:gd name="connsiteY2" fmla="*/ 1883224 h 1883225"/>
              <a:gd name="connsiteX3" fmla="*/ -1 w 2533797"/>
              <a:gd name="connsiteY3" fmla="*/ 649402 h 1883225"/>
              <a:gd name="connsiteX0" fmla="*/ -1 w 2533797"/>
              <a:gd name="connsiteY0" fmla="*/ 649402 h 1923179"/>
              <a:gd name="connsiteX1" fmla="*/ 2533797 w 2533797"/>
              <a:gd name="connsiteY1" fmla="*/ 0 h 1923179"/>
              <a:gd name="connsiteX2" fmla="*/ 102481 w 2533797"/>
              <a:gd name="connsiteY2" fmla="*/ 1923181 h 1923179"/>
              <a:gd name="connsiteX3" fmla="*/ -1 w 2533797"/>
              <a:gd name="connsiteY3" fmla="*/ 649402 h 1923179"/>
              <a:gd name="connsiteX0" fmla="*/ -1 w 2551163"/>
              <a:gd name="connsiteY0" fmla="*/ 675701 h 1923179"/>
              <a:gd name="connsiteX1" fmla="*/ 2551163 w 2551163"/>
              <a:gd name="connsiteY1" fmla="*/ 0 h 1923179"/>
              <a:gd name="connsiteX2" fmla="*/ 119847 w 2551163"/>
              <a:gd name="connsiteY2" fmla="*/ 1923181 h 1923179"/>
              <a:gd name="connsiteX3" fmla="*/ -1 w 2551163"/>
              <a:gd name="connsiteY3" fmla="*/ 675701 h 1923179"/>
              <a:gd name="connsiteX0" fmla="*/ -1 w 2551163"/>
              <a:gd name="connsiteY0" fmla="*/ 675701 h 3018612"/>
              <a:gd name="connsiteX1" fmla="*/ 2551163 w 2551163"/>
              <a:gd name="connsiteY1" fmla="*/ 0 h 3018612"/>
              <a:gd name="connsiteX2" fmla="*/ 280286 w 2551163"/>
              <a:gd name="connsiteY2" fmla="*/ 3018613 h 3018612"/>
              <a:gd name="connsiteX3" fmla="*/ -1 w 2551163"/>
              <a:gd name="connsiteY3" fmla="*/ 675701 h 3018612"/>
              <a:gd name="connsiteX0" fmla="*/ -1 w 2551163"/>
              <a:gd name="connsiteY0" fmla="*/ 675701 h 3023086"/>
              <a:gd name="connsiteX1" fmla="*/ 2551163 w 2551163"/>
              <a:gd name="connsiteY1" fmla="*/ 0 h 3023086"/>
              <a:gd name="connsiteX2" fmla="*/ 263305 w 2551163"/>
              <a:gd name="connsiteY2" fmla="*/ 3023087 h 3023086"/>
              <a:gd name="connsiteX3" fmla="*/ -1 w 2551163"/>
              <a:gd name="connsiteY3" fmla="*/ 675701 h 3023086"/>
              <a:gd name="connsiteX0" fmla="*/ -1 w 2599362"/>
              <a:gd name="connsiteY0" fmla="*/ 716828 h 3064213"/>
              <a:gd name="connsiteX1" fmla="*/ 2599363 w 2599362"/>
              <a:gd name="connsiteY1" fmla="*/ 1 h 3064213"/>
              <a:gd name="connsiteX2" fmla="*/ 263305 w 2599362"/>
              <a:gd name="connsiteY2" fmla="*/ 3064214 h 3064213"/>
              <a:gd name="connsiteX3" fmla="*/ -1 w 2599362"/>
              <a:gd name="connsiteY3" fmla="*/ 716828 h 3064213"/>
              <a:gd name="connsiteX0" fmla="*/ 542887 w 2336058"/>
              <a:gd name="connsiteY0" fmla="*/ 401726 h 3064213"/>
              <a:gd name="connsiteX1" fmla="*/ 2336058 w 2336058"/>
              <a:gd name="connsiteY1" fmla="*/ -1 h 3064213"/>
              <a:gd name="connsiteX2" fmla="*/ 0 w 2336058"/>
              <a:gd name="connsiteY2" fmla="*/ 3064212 h 3064213"/>
              <a:gd name="connsiteX3" fmla="*/ 542887 w 2336058"/>
              <a:gd name="connsiteY3" fmla="*/ 401726 h 3064213"/>
              <a:gd name="connsiteX0" fmla="*/ 542887 w 2337760"/>
              <a:gd name="connsiteY0" fmla="*/ 475671 h 3138156"/>
              <a:gd name="connsiteX1" fmla="*/ 2337760 w 2337760"/>
              <a:gd name="connsiteY1" fmla="*/ 0 h 3138156"/>
              <a:gd name="connsiteX2" fmla="*/ 0 w 2337760"/>
              <a:gd name="connsiteY2" fmla="*/ 3138157 h 3138156"/>
              <a:gd name="connsiteX3" fmla="*/ 542887 w 2337760"/>
              <a:gd name="connsiteY3" fmla="*/ 475671 h 3138156"/>
              <a:gd name="connsiteX0" fmla="*/ -1 w 1794872"/>
              <a:gd name="connsiteY0" fmla="*/ 475671 h 2237503"/>
              <a:gd name="connsiteX1" fmla="*/ 1794872 w 1794872"/>
              <a:gd name="connsiteY1" fmla="*/ 0 h 2237503"/>
              <a:gd name="connsiteX2" fmla="*/ 142457 w 1794872"/>
              <a:gd name="connsiteY2" fmla="*/ 2237503 h 2237503"/>
              <a:gd name="connsiteX3" fmla="*/ -1 w 1794872"/>
              <a:gd name="connsiteY3" fmla="*/ 475671 h 2237503"/>
              <a:gd name="connsiteX0" fmla="*/ 0 w 1821198"/>
              <a:gd name="connsiteY0" fmla="*/ 482598 h 2237503"/>
              <a:gd name="connsiteX1" fmla="*/ 1821198 w 1821198"/>
              <a:gd name="connsiteY1" fmla="*/ 0 h 2237503"/>
              <a:gd name="connsiteX2" fmla="*/ 168783 w 1821198"/>
              <a:gd name="connsiteY2" fmla="*/ 2237503 h 2237503"/>
              <a:gd name="connsiteX3" fmla="*/ 0 w 1821198"/>
              <a:gd name="connsiteY3" fmla="*/ 482598 h 2237503"/>
              <a:gd name="connsiteX0" fmla="*/ 0 w 1821198"/>
              <a:gd name="connsiteY0" fmla="*/ 482598 h 2182973"/>
              <a:gd name="connsiteX1" fmla="*/ 1821198 w 1821198"/>
              <a:gd name="connsiteY1" fmla="*/ 0 h 2182973"/>
              <a:gd name="connsiteX2" fmla="*/ 208413 w 1821198"/>
              <a:gd name="connsiteY2" fmla="*/ 2182972 h 2182973"/>
              <a:gd name="connsiteX3" fmla="*/ 0 w 1821198"/>
              <a:gd name="connsiteY3" fmla="*/ 482598 h 2182973"/>
              <a:gd name="connsiteX0" fmla="*/ 0 w 1783267"/>
              <a:gd name="connsiteY0" fmla="*/ 502012 h 2182971"/>
              <a:gd name="connsiteX1" fmla="*/ 1783267 w 1783267"/>
              <a:gd name="connsiteY1" fmla="*/ 0 h 2182971"/>
              <a:gd name="connsiteX2" fmla="*/ 170482 w 1783267"/>
              <a:gd name="connsiteY2" fmla="*/ 2182972 h 2182971"/>
              <a:gd name="connsiteX3" fmla="*/ 0 w 1783267"/>
              <a:gd name="connsiteY3" fmla="*/ 502012 h 2182971"/>
              <a:gd name="connsiteX0" fmla="*/ 0 w 1765717"/>
              <a:gd name="connsiteY0" fmla="*/ 497393 h 2182973"/>
              <a:gd name="connsiteX1" fmla="*/ 1765717 w 1765717"/>
              <a:gd name="connsiteY1" fmla="*/ 0 h 2182973"/>
              <a:gd name="connsiteX2" fmla="*/ 152932 w 1765717"/>
              <a:gd name="connsiteY2" fmla="*/ 2182972 h 2182973"/>
              <a:gd name="connsiteX3" fmla="*/ 0 w 1765717"/>
              <a:gd name="connsiteY3" fmla="*/ 497393 h 2182973"/>
              <a:gd name="connsiteX0" fmla="*/ 0 w 1765717"/>
              <a:gd name="connsiteY0" fmla="*/ 497393 h 2216245"/>
              <a:gd name="connsiteX1" fmla="*/ 1765717 w 1765717"/>
              <a:gd name="connsiteY1" fmla="*/ 0 h 2216245"/>
              <a:gd name="connsiteX2" fmla="*/ 138210 w 1765717"/>
              <a:gd name="connsiteY2" fmla="*/ 2216245 h 2216245"/>
              <a:gd name="connsiteX3" fmla="*/ 0 w 1765717"/>
              <a:gd name="connsiteY3" fmla="*/ 497393 h 2216245"/>
              <a:gd name="connsiteX0" fmla="*/ 0 w 1774493"/>
              <a:gd name="connsiteY0" fmla="*/ 499704 h 2216245"/>
              <a:gd name="connsiteX1" fmla="*/ 1774493 w 1774493"/>
              <a:gd name="connsiteY1" fmla="*/ 0 h 2216245"/>
              <a:gd name="connsiteX2" fmla="*/ 146986 w 1774493"/>
              <a:gd name="connsiteY2" fmla="*/ 2216245 h 2216245"/>
              <a:gd name="connsiteX3" fmla="*/ 0 w 1774493"/>
              <a:gd name="connsiteY3" fmla="*/ 499704 h 2216245"/>
              <a:gd name="connsiteX0" fmla="*/ 0 w 1792043"/>
              <a:gd name="connsiteY0" fmla="*/ 504323 h 2216245"/>
              <a:gd name="connsiteX1" fmla="*/ 1792043 w 1792043"/>
              <a:gd name="connsiteY1" fmla="*/ 0 h 2216245"/>
              <a:gd name="connsiteX2" fmla="*/ 164536 w 1792043"/>
              <a:gd name="connsiteY2" fmla="*/ 2216245 h 2216245"/>
              <a:gd name="connsiteX3" fmla="*/ 0 w 1792043"/>
              <a:gd name="connsiteY3" fmla="*/ 504323 h 2216245"/>
              <a:gd name="connsiteX0" fmla="*/ 0 w 1793636"/>
              <a:gd name="connsiteY0" fmla="*/ 488193 h 2216245"/>
              <a:gd name="connsiteX1" fmla="*/ 1793636 w 1793636"/>
              <a:gd name="connsiteY1" fmla="*/ 0 h 2216245"/>
              <a:gd name="connsiteX2" fmla="*/ 166129 w 1793636"/>
              <a:gd name="connsiteY2" fmla="*/ 2216245 h 2216245"/>
              <a:gd name="connsiteX3" fmla="*/ 0 w 1793636"/>
              <a:gd name="connsiteY3" fmla="*/ 488193 h 2216245"/>
              <a:gd name="connsiteX0" fmla="*/ 0 w 1789905"/>
              <a:gd name="connsiteY0" fmla="*/ 536580 h 2264632"/>
              <a:gd name="connsiteX1" fmla="*/ 1789905 w 1789905"/>
              <a:gd name="connsiteY1" fmla="*/ 1 h 2264632"/>
              <a:gd name="connsiteX2" fmla="*/ 166129 w 1789905"/>
              <a:gd name="connsiteY2" fmla="*/ 2264632 h 2264632"/>
              <a:gd name="connsiteX3" fmla="*/ 0 w 1789905"/>
              <a:gd name="connsiteY3" fmla="*/ 536580 h 2264632"/>
              <a:gd name="connsiteX0" fmla="*/ 0 w 1787419"/>
              <a:gd name="connsiteY0" fmla="*/ 568834 h 2264630"/>
              <a:gd name="connsiteX1" fmla="*/ 1787419 w 1787419"/>
              <a:gd name="connsiteY1" fmla="*/ -1 h 2264630"/>
              <a:gd name="connsiteX2" fmla="*/ 163643 w 1787419"/>
              <a:gd name="connsiteY2" fmla="*/ 2264630 h 2264630"/>
              <a:gd name="connsiteX3" fmla="*/ 0 w 1787419"/>
              <a:gd name="connsiteY3" fmla="*/ 568834 h 2264630"/>
              <a:gd name="connsiteX0" fmla="*/ 0 w 1900463"/>
              <a:gd name="connsiteY0" fmla="*/ 727085 h 2422881"/>
              <a:gd name="connsiteX1" fmla="*/ 1900463 w 1900463"/>
              <a:gd name="connsiteY1" fmla="*/ 0 h 2422881"/>
              <a:gd name="connsiteX2" fmla="*/ 163643 w 1900463"/>
              <a:gd name="connsiteY2" fmla="*/ 2422881 h 2422881"/>
              <a:gd name="connsiteX3" fmla="*/ 0 w 1900463"/>
              <a:gd name="connsiteY3" fmla="*/ 727085 h 2422881"/>
              <a:gd name="connsiteX0" fmla="*/ 0 w 1900463"/>
              <a:gd name="connsiteY0" fmla="*/ 727085 h 3437048"/>
              <a:gd name="connsiteX1" fmla="*/ 1900463 w 1900463"/>
              <a:gd name="connsiteY1" fmla="*/ 0 h 3437048"/>
              <a:gd name="connsiteX2" fmla="*/ 207158 w 1900463"/>
              <a:gd name="connsiteY2" fmla="*/ 3437048 h 3437048"/>
              <a:gd name="connsiteX3" fmla="*/ 0 w 1900463"/>
              <a:gd name="connsiteY3" fmla="*/ 727085 h 3437048"/>
              <a:gd name="connsiteX0" fmla="*/ 0 w 1864805"/>
              <a:gd name="connsiteY0" fmla="*/ 741370 h 3437048"/>
              <a:gd name="connsiteX1" fmla="*/ 1864805 w 1864805"/>
              <a:gd name="connsiteY1" fmla="*/ 0 h 3437048"/>
              <a:gd name="connsiteX2" fmla="*/ 171500 w 1864805"/>
              <a:gd name="connsiteY2" fmla="*/ 3437048 h 3437048"/>
              <a:gd name="connsiteX3" fmla="*/ 0 w 1864805"/>
              <a:gd name="connsiteY3" fmla="*/ 741370 h 3437048"/>
              <a:gd name="connsiteX0" fmla="*/ 0 w 1856679"/>
              <a:gd name="connsiteY0" fmla="*/ 747619 h 3443297"/>
              <a:gd name="connsiteX1" fmla="*/ 1856679 w 1856679"/>
              <a:gd name="connsiteY1" fmla="*/ 0 h 3443297"/>
              <a:gd name="connsiteX2" fmla="*/ 171500 w 1856679"/>
              <a:gd name="connsiteY2" fmla="*/ 3443297 h 3443297"/>
              <a:gd name="connsiteX3" fmla="*/ 0 w 1856679"/>
              <a:gd name="connsiteY3" fmla="*/ 747619 h 3443297"/>
              <a:gd name="connsiteX0" fmla="*/ 0 w 1856679"/>
              <a:gd name="connsiteY0" fmla="*/ 747619 h 3429613"/>
              <a:gd name="connsiteX1" fmla="*/ 1856679 w 1856679"/>
              <a:gd name="connsiteY1" fmla="*/ 0 h 3429613"/>
              <a:gd name="connsiteX2" fmla="*/ 182174 w 1856679"/>
              <a:gd name="connsiteY2" fmla="*/ 3429613 h 3429613"/>
              <a:gd name="connsiteX3" fmla="*/ 0 w 1856679"/>
              <a:gd name="connsiteY3" fmla="*/ 747619 h 3429613"/>
              <a:gd name="connsiteX0" fmla="*/ 0 w 1624652"/>
              <a:gd name="connsiteY0" fmla="*/ 580167 h 3262161"/>
              <a:gd name="connsiteX1" fmla="*/ 1624652 w 1624652"/>
              <a:gd name="connsiteY1" fmla="*/ 0 h 3262161"/>
              <a:gd name="connsiteX2" fmla="*/ 182174 w 1624652"/>
              <a:gd name="connsiteY2" fmla="*/ 3262161 h 3262161"/>
              <a:gd name="connsiteX3" fmla="*/ 0 w 1624652"/>
              <a:gd name="connsiteY3" fmla="*/ 580167 h 3262161"/>
              <a:gd name="connsiteX0" fmla="*/ 0 w 1610825"/>
              <a:gd name="connsiteY0" fmla="*/ 555775 h 3237769"/>
              <a:gd name="connsiteX1" fmla="*/ 1610825 w 1610825"/>
              <a:gd name="connsiteY1" fmla="*/ 0 h 3237769"/>
              <a:gd name="connsiteX2" fmla="*/ 182174 w 1610825"/>
              <a:gd name="connsiteY2" fmla="*/ 3237769 h 3237769"/>
              <a:gd name="connsiteX3" fmla="*/ 0 w 1610825"/>
              <a:gd name="connsiteY3" fmla="*/ 555775 h 3237769"/>
              <a:gd name="connsiteX0" fmla="*/ 0 w 1601153"/>
              <a:gd name="connsiteY0" fmla="*/ 711070 h 3393064"/>
              <a:gd name="connsiteX1" fmla="*/ 1601153 w 1601153"/>
              <a:gd name="connsiteY1" fmla="*/ 0 h 3393064"/>
              <a:gd name="connsiteX2" fmla="*/ 182174 w 1601153"/>
              <a:gd name="connsiteY2" fmla="*/ 3393064 h 3393064"/>
              <a:gd name="connsiteX3" fmla="*/ 0 w 1601153"/>
              <a:gd name="connsiteY3" fmla="*/ 711070 h 3393064"/>
              <a:gd name="connsiteX0" fmla="*/ 0 w 1584226"/>
              <a:gd name="connsiteY0" fmla="*/ 909503 h 3393064"/>
              <a:gd name="connsiteX1" fmla="*/ 1584226 w 1584226"/>
              <a:gd name="connsiteY1" fmla="*/ 0 h 3393064"/>
              <a:gd name="connsiteX2" fmla="*/ 165247 w 1584226"/>
              <a:gd name="connsiteY2" fmla="*/ 3393064 h 3393064"/>
              <a:gd name="connsiteX3" fmla="*/ 0 w 1584226"/>
              <a:gd name="connsiteY3" fmla="*/ 909503 h 3393064"/>
              <a:gd name="connsiteX0" fmla="*/ 0 w 1584226"/>
              <a:gd name="connsiteY0" fmla="*/ 909503 h 3733391"/>
              <a:gd name="connsiteX1" fmla="*/ 1584226 w 1584226"/>
              <a:gd name="connsiteY1" fmla="*/ 0 h 3733391"/>
              <a:gd name="connsiteX2" fmla="*/ 132881 w 1584226"/>
              <a:gd name="connsiteY2" fmla="*/ 3733391 h 3733391"/>
              <a:gd name="connsiteX3" fmla="*/ 0 w 1584226"/>
              <a:gd name="connsiteY3" fmla="*/ 909503 h 3733391"/>
              <a:gd name="connsiteX0" fmla="*/ 0 w 1607527"/>
              <a:gd name="connsiteY0" fmla="*/ 1057946 h 3881834"/>
              <a:gd name="connsiteX1" fmla="*/ 1607527 w 1607527"/>
              <a:gd name="connsiteY1" fmla="*/ 0 h 3881834"/>
              <a:gd name="connsiteX2" fmla="*/ 132881 w 1607527"/>
              <a:gd name="connsiteY2" fmla="*/ 3881834 h 3881834"/>
              <a:gd name="connsiteX3" fmla="*/ 0 w 1607527"/>
              <a:gd name="connsiteY3" fmla="*/ 1057946 h 3881834"/>
              <a:gd name="connsiteX0" fmla="*/ 0 w 1629987"/>
              <a:gd name="connsiteY0" fmla="*/ 1111192 h 3881834"/>
              <a:gd name="connsiteX1" fmla="*/ 1629987 w 1629987"/>
              <a:gd name="connsiteY1" fmla="*/ 0 h 3881834"/>
              <a:gd name="connsiteX2" fmla="*/ 155341 w 1629987"/>
              <a:gd name="connsiteY2" fmla="*/ 3881834 h 3881834"/>
              <a:gd name="connsiteX3" fmla="*/ 0 w 1629987"/>
              <a:gd name="connsiteY3" fmla="*/ 1111192 h 3881834"/>
              <a:gd name="connsiteX0" fmla="*/ 0 w 1629987"/>
              <a:gd name="connsiteY0" fmla="*/ 1111192 h 4009744"/>
              <a:gd name="connsiteX1" fmla="*/ 1629987 w 1629987"/>
              <a:gd name="connsiteY1" fmla="*/ 0 h 4009744"/>
              <a:gd name="connsiteX2" fmla="*/ 106783 w 1629987"/>
              <a:gd name="connsiteY2" fmla="*/ 4009744 h 4009744"/>
              <a:gd name="connsiteX3" fmla="*/ 0 w 1629987"/>
              <a:gd name="connsiteY3" fmla="*/ 1111192 h 4009744"/>
              <a:gd name="connsiteX0" fmla="*/ 0 w 1629987"/>
              <a:gd name="connsiteY0" fmla="*/ 1111192 h 3795328"/>
              <a:gd name="connsiteX1" fmla="*/ 1629987 w 1629987"/>
              <a:gd name="connsiteY1" fmla="*/ 0 h 3795328"/>
              <a:gd name="connsiteX2" fmla="*/ 185065 w 1629987"/>
              <a:gd name="connsiteY2" fmla="*/ 3795328 h 3795328"/>
              <a:gd name="connsiteX3" fmla="*/ 0 w 1629987"/>
              <a:gd name="connsiteY3" fmla="*/ 1111192 h 3795328"/>
              <a:gd name="connsiteX0" fmla="*/ 0 w 1535236"/>
              <a:gd name="connsiteY0" fmla="*/ 1046237 h 3795328"/>
              <a:gd name="connsiteX1" fmla="*/ 1535236 w 1535236"/>
              <a:gd name="connsiteY1" fmla="*/ 0 h 3795328"/>
              <a:gd name="connsiteX2" fmla="*/ 90314 w 1535236"/>
              <a:gd name="connsiteY2" fmla="*/ 3795328 h 3795328"/>
              <a:gd name="connsiteX3" fmla="*/ 0 w 1535236"/>
              <a:gd name="connsiteY3" fmla="*/ 1046237 h 3795328"/>
              <a:gd name="connsiteX0" fmla="*/ 0 w 1535236"/>
              <a:gd name="connsiteY0" fmla="*/ 1046237 h 3778723"/>
              <a:gd name="connsiteX1" fmla="*/ 1535236 w 1535236"/>
              <a:gd name="connsiteY1" fmla="*/ 0 h 3778723"/>
              <a:gd name="connsiteX2" fmla="*/ 97786 w 1535236"/>
              <a:gd name="connsiteY2" fmla="*/ 3778723 h 3778723"/>
              <a:gd name="connsiteX3" fmla="*/ 0 w 1535236"/>
              <a:gd name="connsiteY3" fmla="*/ 1046237 h 3778723"/>
              <a:gd name="connsiteX0" fmla="*/ 0 w 1530585"/>
              <a:gd name="connsiteY0" fmla="*/ 1188893 h 3921379"/>
              <a:gd name="connsiteX1" fmla="*/ 1530585 w 1530585"/>
              <a:gd name="connsiteY1" fmla="*/ 1 h 3921379"/>
              <a:gd name="connsiteX2" fmla="*/ 97786 w 1530585"/>
              <a:gd name="connsiteY2" fmla="*/ 3921379 h 3921379"/>
              <a:gd name="connsiteX3" fmla="*/ 0 w 1530585"/>
              <a:gd name="connsiteY3" fmla="*/ 1188893 h 3921379"/>
              <a:gd name="connsiteX0" fmla="*/ 0 w 1512672"/>
              <a:gd name="connsiteY0" fmla="*/ 1284384 h 3921379"/>
              <a:gd name="connsiteX1" fmla="*/ 1512672 w 1512672"/>
              <a:gd name="connsiteY1" fmla="*/ 1 h 3921379"/>
              <a:gd name="connsiteX2" fmla="*/ 79873 w 1512672"/>
              <a:gd name="connsiteY2" fmla="*/ 3921379 h 3921379"/>
              <a:gd name="connsiteX3" fmla="*/ 0 w 1512672"/>
              <a:gd name="connsiteY3" fmla="*/ 1284384 h 3921379"/>
              <a:gd name="connsiteX0" fmla="*/ 0 w 1514998"/>
              <a:gd name="connsiteY0" fmla="*/ 1213057 h 3921379"/>
              <a:gd name="connsiteX1" fmla="*/ 1514998 w 1514998"/>
              <a:gd name="connsiteY1" fmla="*/ 1 h 3921379"/>
              <a:gd name="connsiteX2" fmla="*/ 82199 w 1514998"/>
              <a:gd name="connsiteY2" fmla="*/ 3921379 h 3921379"/>
              <a:gd name="connsiteX3" fmla="*/ 0 w 1514998"/>
              <a:gd name="connsiteY3" fmla="*/ 1213057 h 3921379"/>
            </a:gdLst>
            <a:ahLst/>
            <a:cxnLst>
              <a:cxn ang="0">
                <a:pos x="connsiteX0" y="connsiteY0"/>
              </a:cxn>
              <a:cxn ang="0">
                <a:pos x="connsiteX1" y="connsiteY1"/>
              </a:cxn>
              <a:cxn ang="0">
                <a:pos x="connsiteX2" y="connsiteY2"/>
              </a:cxn>
              <a:cxn ang="0">
                <a:pos x="connsiteX3" y="connsiteY3"/>
              </a:cxn>
            </a:cxnLst>
            <a:rect l="l" t="t" r="r" b="b"/>
            <a:pathLst>
              <a:path w="1514998" h="3921379">
                <a:moveTo>
                  <a:pt x="0" y="1213057"/>
                </a:moveTo>
                <a:lnTo>
                  <a:pt x="1514998" y="1"/>
                </a:lnTo>
                <a:lnTo>
                  <a:pt x="82199" y="3921379"/>
                </a:lnTo>
                <a:lnTo>
                  <a:pt x="0" y="1213057"/>
                </a:lnTo>
                <a:close/>
              </a:path>
            </a:pathLst>
          </a:custGeom>
          <a:solidFill>
            <a:srgbClr val="002B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solidFill>
                <a:prstClr val="white"/>
              </a:solidFill>
            </a:endParaRPr>
          </a:p>
        </p:txBody>
      </p:sp>
      <p:sp>
        <p:nvSpPr>
          <p:cNvPr id="10" name="Parallelogram 5"/>
          <p:cNvSpPr/>
          <p:nvPr/>
        </p:nvSpPr>
        <p:spPr>
          <a:xfrm rot="21050481" flipH="1">
            <a:off x="10314008" y="177346"/>
            <a:ext cx="1643824" cy="2051476"/>
          </a:xfrm>
          <a:custGeom>
            <a:avLst/>
            <a:gdLst>
              <a:gd name="connsiteX0" fmla="*/ 0 w 1476375"/>
              <a:gd name="connsiteY0" fmla="*/ 2105025 h 2105025"/>
              <a:gd name="connsiteX1" fmla="*/ 369094 w 1476375"/>
              <a:gd name="connsiteY1" fmla="*/ 0 h 2105025"/>
              <a:gd name="connsiteX2" fmla="*/ 1476375 w 1476375"/>
              <a:gd name="connsiteY2" fmla="*/ 0 h 2105025"/>
              <a:gd name="connsiteX3" fmla="*/ 1107281 w 1476375"/>
              <a:gd name="connsiteY3" fmla="*/ 2105025 h 2105025"/>
              <a:gd name="connsiteX4" fmla="*/ 0 w 1476375"/>
              <a:gd name="connsiteY4" fmla="*/ 2105025 h 2105025"/>
              <a:gd name="connsiteX0" fmla="*/ 497681 w 1974056"/>
              <a:gd name="connsiteY0" fmla="*/ 2209800 h 2209800"/>
              <a:gd name="connsiteX1" fmla="*/ 0 w 1974056"/>
              <a:gd name="connsiteY1" fmla="*/ 0 h 2209800"/>
              <a:gd name="connsiteX2" fmla="*/ 1974056 w 1974056"/>
              <a:gd name="connsiteY2" fmla="*/ 104775 h 2209800"/>
              <a:gd name="connsiteX3" fmla="*/ 1604962 w 1974056"/>
              <a:gd name="connsiteY3" fmla="*/ 2209800 h 2209800"/>
              <a:gd name="connsiteX4" fmla="*/ 497681 w 1974056"/>
              <a:gd name="connsiteY4" fmla="*/ 2209800 h 2209800"/>
              <a:gd name="connsiteX0" fmla="*/ 497681 w 1604962"/>
              <a:gd name="connsiteY0" fmla="*/ 2209800 h 2209800"/>
              <a:gd name="connsiteX1" fmla="*/ 0 w 1604962"/>
              <a:gd name="connsiteY1" fmla="*/ 0 h 2209800"/>
              <a:gd name="connsiteX2" fmla="*/ 402334 w 1604962"/>
              <a:gd name="connsiteY2" fmla="*/ 0 h 2209800"/>
              <a:gd name="connsiteX3" fmla="*/ 1604962 w 1604962"/>
              <a:gd name="connsiteY3" fmla="*/ 2209800 h 2209800"/>
              <a:gd name="connsiteX4" fmla="*/ 497681 w 1604962"/>
              <a:gd name="connsiteY4" fmla="*/ 2209800 h 2209800"/>
              <a:gd name="connsiteX0" fmla="*/ 0 w 2564894"/>
              <a:gd name="connsiteY0" fmla="*/ 1428682 h 2209800"/>
              <a:gd name="connsiteX1" fmla="*/ 959932 w 2564894"/>
              <a:gd name="connsiteY1" fmla="*/ 0 h 2209800"/>
              <a:gd name="connsiteX2" fmla="*/ 1362266 w 2564894"/>
              <a:gd name="connsiteY2" fmla="*/ 0 h 2209800"/>
              <a:gd name="connsiteX3" fmla="*/ 2564894 w 2564894"/>
              <a:gd name="connsiteY3" fmla="*/ 2209800 h 2209800"/>
              <a:gd name="connsiteX4" fmla="*/ 0 w 2564894"/>
              <a:gd name="connsiteY4" fmla="*/ 1428682 h 2209800"/>
              <a:gd name="connsiteX0" fmla="*/ 0 w 1362266"/>
              <a:gd name="connsiteY0" fmla="*/ 1428682 h 1990725"/>
              <a:gd name="connsiteX1" fmla="*/ 959932 w 1362266"/>
              <a:gd name="connsiteY1" fmla="*/ 0 h 1990725"/>
              <a:gd name="connsiteX2" fmla="*/ 1362266 w 1362266"/>
              <a:gd name="connsiteY2" fmla="*/ 0 h 1990725"/>
              <a:gd name="connsiteX3" fmla="*/ 0 w 1362266"/>
              <a:gd name="connsiteY3" fmla="*/ 1990725 h 1990725"/>
              <a:gd name="connsiteX4" fmla="*/ 0 w 1362266"/>
              <a:gd name="connsiteY4" fmla="*/ 1428682 h 1990725"/>
              <a:gd name="connsiteX0" fmla="*/ 0 w 1362266"/>
              <a:gd name="connsiteY0" fmla="*/ 1428682 h 2033587"/>
              <a:gd name="connsiteX1" fmla="*/ 959932 w 1362266"/>
              <a:gd name="connsiteY1" fmla="*/ 0 h 2033587"/>
              <a:gd name="connsiteX2" fmla="*/ 1362266 w 1362266"/>
              <a:gd name="connsiteY2" fmla="*/ 0 h 2033587"/>
              <a:gd name="connsiteX3" fmla="*/ 0 w 1362266"/>
              <a:gd name="connsiteY3" fmla="*/ 2033587 h 2033587"/>
              <a:gd name="connsiteX4" fmla="*/ 0 w 1362266"/>
              <a:gd name="connsiteY4" fmla="*/ 1428682 h 2033587"/>
              <a:gd name="connsiteX0" fmla="*/ 0 w 1362266"/>
              <a:gd name="connsiteY0" fmla="*/ 1428682 h 2062166"/>
              <a:gd name="connsiteX1" fmla="*/ 959932 w 1362266"/>
              <a:gd name="connsiteY1" fmla="*/ 0 h 2062166"/>
              <a:gd name="connsiteX2" fmla="*/ 1362266 w 1362266"/>
              <a:gd name="connsiteY2" fmla="*/ 0 h 2062166"/>
              <a:gd name="connsiteX3" fmla="*/ 0 w 1362266"/>
              <a:gd name="connsiteY3" fmla="*/ 2062166 h 2062166"/>
              <a:gd name="connsiteX4" fmla="*/ 0 w 1362266"/>
              <a:gd name="connsiteY4" fmla="*/ 1428682 h 2062166"/>
              <a:gd name="connsiteX0" fmla="*/ 0 w 1542567"/>
              <a:gd name="connsiteY0" fmla="*/ 1732717 h 2366201"/>
              <a:gd name="connsiteX1" fmla="*/ 959932 w 1542567"/>
              <a:gd name="connsiteY1" fmla="*/ 304035 h 2366201"/>
              <a:gd name="connsiteX2" fmla="*/ 1542567 w 1542567"/>
              <a:gd name="connsiteY2" fmla="*/ -1 h 2366201"/>
              <a:gd name="connsiteX3" fmla="*/ 0 w 1542567"/>
              <a:gd name="connsiteY3" fmla="*/ 2366201 h 2366201"/>
              <a:gd name="connsiteX4" fmla="*/ 0 w 1542567"/>
              <a:gd name="connsiteY4" fmla="*/ 1732717 h 2366201"/>
              <a:gd name="connsiteX0" fmla="*/ 76473 w 1542567"/>
              <a:gd name="connsiteY0" fmla="*/ 1584484 h 2366202"/>
              <a:gd name="connsiteX1" fmla="*/ 959932 w 1542567"/>
              <a:gd name="connsiteY1" fmla="*/ 304036 h 2366202"/>
              <a:gd name="connsiteX2" fmla="*/ 1542567 w 1542567"/>
              <a:gd name="connsiteY2" fmla="*/ 0 h 2366202"/>
              <a:gd name="connsiteX3" fmla="*/ 0 w 1542567"/>
              <a:gd name="connsiteY3" fmla="*/ 2366202 h 2366202"/>
              <a:gd name="connsiteX4" fmla="*/ 76473 w 1542567"/>
              <a:gd name="connsiteY4" fmla="*/ 1584484 h 2366202"/>
              <a:gd name="connsiteX0" fmla="*/ -1 w 1466093"/>
              <a:gd name="connsiteY0" fmla="*/ 1584484 h 2013708"/>
              <a:gd name="connsiteX1" fmla="*/ 883458 w 1466093"/>
              <a:gd name="connsiteY1" fmla="*/ 304036 h 2013708"/>
              <a:gd name="connsiteX2" fmla="*/ 1466093 w 1466093"/>
              <a:gd name="connsiteY2" fmla="*/ 0 h 2013708"/>
              <a:gd name="connsiteX3" fmla="*/ 132085 w 1466093"/>
              <a:gd name="connsiteY3" fmla="*/ 2013708 h 2013708"/>
              <a:gd name="connsiteX4" fmla="*/ -1 w 1466093"/>
              <a:gd name="connsiteY4" fmla="*/ 1584484 h 2013708"/>
              <a:gd name="connsiteX0" fmla="*/ 0 w 1466094"/>
              <a:gd name="connsiteY0" fmla="*/ 1584484 h 1983414"/>
              <a:gd name="connsiteX1" fmla="*/ 883459 w 1466094"/>
              <a:gd name="connsiteY1" fmla="*/ 304036 h 1983414"/>
              <a:gd name="connsiteX2" fmla="*/ 1466094 w 1466094"/>
              <a:gd name="connsiteY2" fmla="*/ 0 h 1983414"/>
              <a:gd name="connsiteX3" fmla="*/ 204698 w 1466094"/>
              <a:gd name="connsiteY3" fmla="*/ 1983414 h 1983414"/>
              <a:gd name="connsiteX4" fmla="*/ 0 w 1466094"/>
              <a:gd name="connsiteY4" fmla="*/ 1584484 h 1983414"/>
              <a:gd name="connsiteX0" fmla="*/ 751422 w 2217516"/>
              <a:gd name="connsiteY0" fmla="*/ 3988739 h 4387669"/>
              <a:gd name="connsiteX1" fmla="*/ -1 w 2217516"/>
              <a:gd name="connsiteY1" fmla="*/ 0 h 4387669"/>
              <a:gd name="connsiteX2" fmla="*/ 2217516 w 2217516"/>
              <a:gd name="connsiteY2" fmla="*/ 2404255 h 4387669"/>
              <a:gd name="connsiteX3" fmla="*/ 956120 w 2217516"/>
              <a:gd name="connsiteY3" fmla="*/ 4387669 h 4387669"/>
              <a:gd name="connsiteX4" fmla="*/ 751422 w 2217516"/>
              <a:gd name="connsiteY4" fmla="*/ 3988739 h 4387669"/>
              <a:gd name="connsiteX0" fmla="*/ 0 w 7279370"/>
              <a:gd name="connsiteY0" fmla="*/ 2675635 h 4387669"/>
              <a:gd name="connsiteX1" fmla="*/ 5061853 w 7279370"/>
              <a:gd name="connsiteY1" fmla="*/ 0 h 4387669"/>
              <a:gd name="connsiteX2" fmla="*/ 7279370 w 7279370"/>
              <a:gd name="connsiteY2" fmla="*/ 2404255 h 4387669"/>
              <a:gd name="connsiteX3" fmla="*/ 6017974 w 7279370"/>
              <a:gd name="connsiteY3" fmla="*/ 4387669 h 4387669"/>
              <a:gd name="connsiteX4" fmla="*/ 0 w 7279370"/>
              <a:gd name="connsiteY4" fmla="*/ 2675635 h 4387669"/>
              <a:gd name="connsiteX0" fmla="*/ 0 w 7279370"/>
              <a:gd name="connsiteY0" fmla="*/ 2675635 h 4365640"/>
              <a:gd name="connsiteX1" fmla="*/ 5061853 w 7279370"/>
              <a:gd name="connsiteY1" fmla="*/ 0 h 4365640"/>
              <a:gd name="connsiteX2" fmla="*/ 7279370 w 7279370"/>
              <a:gd name="connsiteY2" fmla="*/ 2404255 h 4365640"/>
              <a:gd name="connsiteX3" fmla="*/ 938342 w 7279370"/>
              <a:gd name="connsiteY3" fmla="*/ 4365640 h 4365640"/>
              <a:gd name="connsiteX4" fmla="*/ 0 w 7279370"/>
              <a:gd name="connsiteY4" fmla="*/ 2675635 h 4365640"/>
              <a:gd name="connsiteX0" fmla="*/ 0 w 5061853"/>
              <a:gd name="connsiteY0" fmla="*/ 2675635 h 4365640"/>
              <a:gd name="connsiteX1" fmla="*/ 5061853 w 5061853"/>
              <a:gd name="connsiteY1" fmla="*/ 0 h 4365640"/>
              <a:gd name="connsiteX2" fmla="*/ 938342 w 5061853"/>
              <a:gd name="connsiteY2" fmla="*/ 4365640 h 4365640"/>
              <a:gd name="connsiteX3" fmla="*/ 0 w 5061853"/>
              <a:gd name="connsiteY3" fmla="*/ 2675635 h 4365640"/>
              <a:gd name="connsiteX0" fmla="*/ 0 w 4307550"/>
              <a:gd name="connsiteY0" fmla="*/ 4950642 h 6640647"/>
              <a:gd name="connsiteX1" fmla="*/ 4307549 w 4307550"/>
              <a:gd name="connsiteY1" fmla="*/ -1 h 6640647"/>
              <a:gd name="connsiteX2" fmla="*/ 938342 w 4307550"/>
              <a:gd name="connsiteY2" fmla="*/ 6640647 h 6640647"/>
              <a:gd name="connsiteX3" fmla="*/ 0 w 4307550"/>
              <a:gd name="connsiteY3" fmla="*/ 4950642 h 6640647"/>
              <a:gd name="connsiteX0" fmla="*/ 0 w 4319058"/>
              <a:gd name="connsiteY0" fmla="*/ 4881596 h 6640649"/>
              <a:gd name="connsiteX1" fmla="*/ 4319059 w 4319058"/>
              <a:gd name="connsiteY1" fmla="*/ 1 h 6640649"/>
              <a:gd name="connsiteX2" fmla="*/ 949852 w 4319058"/>
              <a:gd name="connsiteY2" fmla="*/ 6640649 h 6640649"/>
              <a:gd name="connsiteX3" fmla="*/ 0 w 4319058"/>
              <a:gd name="connsiteY3" fmla="*/ 4881596 h 6640649"/>
              <a:gd name="connsiteX0" fmla="*/ 0 w 4319060"/>
              <a:gd name="connsiteY0" fmla="*/ 4881594 h 6330822"/>
              <a:gd name="connsiteX1" fmla="*/ 4319059 w 4319060"/>
              <a:gd name="connsiteY1" fmla="*/ -1 h 6330822"/>
              <a:gd name="connsiteX2" fmla="*/ 735435 w 4319060"/>
              <a:gd name="connsiteY2" fmla="*/ 6330822 h 6330822"/>
              <a:gd name="connsiteX3" fmla="*/ 0 w 4319060"/>
              <a:gd name="connsiteY3" fmla="*/ 4881594 h 6330822"/>
              <a:gd name="connsiteX0" fmla="*/ 0 w 3848828"/>
              <a:gd name="connsiteY0" fmla="*/ 6715343 h 8164571"/>
              <a:gd name="connsiteX1" fmla="*/ 3848828 w 3848828"/>
              <a:gd name="connsiteY1" fmla="*/ -1 h 8164571"/>
              <a:gd name="connsiteX2" fmla="*/ 735435 w 3848828"/>
              <a:gd name="connsiteY2" fmla="*/ 8164571 h 8164571"/>
              <a:gd name="connsiteX3" fmla="*/ 0 w 3848828"/>
              <a:gd name="connsiteY3" fmla="*/ 6715343 h 8164571"/>
              <a:gd name="connsiteX0" fmla="*/ 0 w 3185216"/>
              <a:gd name="connsiteY0" fmla="*/ 8393093 h 9842321"/>
              <a:gd name="connsiteX1" fmla="*/ 3185217 w 3185216"/>
              <a:gd name="connsiteY1" fmla="*/ -1 h 9842321"/>
              <a:gd name="connsiteX2" fmla="*/ 735435 w 3185216"/>
              <a:gd name="connsiteY2" fmla="*/ 9842321 h 9842321"/>
              <a:gd name="connsiteX3" fmla="*/ 0 w 3185216"/>
              <a:gd name="connsiteY3" fmla="*/ 8393093 h 9842321"/>
              <a:gd name="connsiteX0" fmla="*/ 0 w 3164465"/>
              <a:gd name="connsiteY0" fmla="*/ 8432234 h 9842323"/>
              <a:gd name="connsiteX1" fmla="*/ 3164464 w 3164465"/>
              <a:gd name="connsiteY1" fmla="*/ 1 h 9842323"/>
              <a:gd name="connsiteX2" fmla="*/ 714682 w 3164465"/>
              <a:gd name="connsiteY2" fmla="*/ 9842323 h 9842323"/>
              <a:gd name="connsiteX3" fmla="*/ 0 w 3164465"/>
              <a:gd name="connsiteY3" fmla="*/ 8432234 h 9842323"/>
              <a:gd name="connsiteX0" fmla="*/ 0 w 3134442"/>
              <a:gd name="connsiteY0" fmla="*/ 8334980 h 9745069"/>
              <a:gd name="connsiteX1" fmla="*/ 3134443 w 3134442"/>
              <a:gd name="connsiteY1" fmla="*/ 0 h 9745069"/>
              <a:gd name="connsiteX2" fmla="*/ 714682 w 3134442"/>
              <a:gd name="connsiteY2" fmla="*/ 9745069 h 9745069"/>
              <a:gd name="connsiteX3" fmla="*/ 0 w 3134442"/>
              <a:gd name="connsiteY3" fmla="*/ 8334980 h 9745069"/>
              <a:gd name="connsiteX0" fmla="*/ 0 w 3111058"/>
              <a:gd name="connsiteY0" fmla="*/ 8272544 h 9682633"/>
              <a:gd name="connsiteX1" fmla="*/ 3111058 w 3111058"/>
              <a:gd name="connsiteY1" fmla="*/ 0 h 9682633"/>
              <a:gd name="connsiteX2" fmla="*/ 714682 w 3111058"/>
              <a:gd name="connsiteY2" fmla="*/ 9682633 h 9682633"/>
              <a:gd name="connsiteX3" fmla="*/ 0 w 3111058"/>
              <a:gd name="connsiteY3" fmla="*/ 8272544 h 9682633"/>
              <a:gd name="connsiteX0" fmla="*/ 1 w 3122614"/>
              <a:gd name="connsiteY0" fmla="*/ 8309952 h 9682633"/>
              <a:gd name="connsiteX1" fmla="*/ 3122614 w 3122614"/>
              <a:gd name="connsiteY1" fmla="*/ 0 h 9682633"/>
              <a:gd name="connsiteX2" fmla="*/ 726238 w 3122614"/>
              <a:gd name="connsiteY2" fmla="*/ 9682633 h 9682633"/>
              <a:gd name="connsiteX3" fmla="*/ 1 w 3122614"/>
              <a:gd name="connsiteY3" fmla="*/ 8309952 h 9682633"/>
              <a:gd name="connsiteX0" fmla="*/ -1 w 3122612"/>
              <a:gd name="connsiteY0" fmla="*/ 8309952 h 9714582"/>
              <a:gd name="connsiteX1" fmla="*/ 3122612 w 3122612"/>
              <a:gd name="connsiteY1" fmla="*/ 0 h 9714582"/>
              <a:gd name="connsiteX2" fmla="*/ 736908 w 3122612"/>
              <a:gd name="connsiteY2" fmla="*/ 9714581 h 9714582"/>
              <a:gd name="connsiteX3" fmla="*/ -1 w 3122612"/>
              <a:gd name="connsiteY3" fmla="*/ 8309952 h 9714582"/>
              <a:gd name="connsiteX0" fmla="*/ 1 w 3175512"/>
              <a:gd name="connsiteY0" fmla="*/ 11619676 h 13024304"/>
              <a:gd name="connsiteX1" fmla="*/ 3175511 w 3175512"/>
              <a:gd name="connsiteY1" fmla="*/ 0 h 13024304"/>
              <a:gd name="connsiteX2" fmla="*/ 736910 w 3175512"/>
              <a:gd name="connsiteY2" fmla="*/ 13024305 h 13024304"/>
              <a:gd name="connsiteX3" fmla="*/ 1 w 3175512"/>
              <a:gd name="connsiteY3" fmla="*/ 11619676 h 13024304"/>
              <a:gd name="connsiteX0" fmla="*/ 0 w 3850814"/>
              <a:gd name="connsiteY0" fmla="*/ 10396992 h 13024306"/>
              <a:gd name="connsiteX1" fmla="*/ 3850814 w 3850814"/>
              <a:gd name="connsiteY1" fmla="*/ 0 h 13024306"/>
              <a:gd name="connsiteX2" fmla="*/ 1412213 w 3850814"/>
              <a:gd name="connsiteY2" fmla="*/ 13024305 h 13024306"/>
              <a:gd name="connsiteX3" fmla="*/ 0 w 3850814"/>
              <a:gd name="connsiteY3" fmla="*/ 10396992 h 13024306"/>
              <a:gd name="connsiteX0" fmla="*/ 0 w 3850814"/>
              <a:gd name="connsiteY0" fmla="*/ 10396992 h 11986987"/>
              <a:gd name="connsiteX1" fmla="*/ 3850814 w 3850814"/>
              <a:gd name="connsiteY1" fmla="*/ 0 h 11986987"/>
              <a:gd name="connsiteX2" fmla="*/ 860502 w 3850814"/>
              <a:gd name="connsiteY2" fmla="*/ 11986987 h 11986987"/>
              <a:gd name="connsiteX3" fmla="*/ 0 w 3850814"/>
              <a:gd name="connsiteY3" fmla="*/ 10396992 h 11986987"/>
              <a:gd name="connsiteX0" fmla="*/ 0 w 3843008"/>
              <a:gd name="connsiteY0" fmla="*/ 10411671 h 12001666"/>
              <a:gd name="connsiteX1" fmla="*/ 3843008 w 3843008"/>
              <a:gd name="connsiteY1" fmla="*/ 1 h 12001666"/>
              <a:gd name="connsiteX2" fmla="*/ 860502 w 3843008"/>
              <a:gd name="connsiteY2" fmla="*/ 12001666 h 12001666"/>
              <a:gd name="connsiteX3" fmla="*/ 0 w 3843008"/>
              <a:gd name="connsiteY3" fmla="*/ 10411671 h 12001666"/>
              <a:gd name="connsiteX0" fmla="*/ 759991 w 2982506"/>
              <a:gd name="connsiteY0" fmla="*/ 3869074 h 12001664"/>
              <a:gd name="connsiteX1" fmla="*/ 2982506 w 2982506"/>
              <a:gd name="connsiteY1" fmla="*/ -1 h 12001664"/>
              <a:gd name="connsiteX2" fmla="*/ 0 w 2982506"/>
              <a:gd name="connsiteY2" fmla="*/ 12001664 h 12001664"/>
              <a:gd name="connsiteX3" fmla="*/ 759991 w 2982506"/>
              <a:gd name="connsiteY3" fmla="*/ 3869074 h 12001664"/>
              <a:gd name="connsiteX0" fmla="*/ 0 w 2222515"/>
              <a:gd name="connsiteY0" fmla="*/ 3869076 h 3869076"/>
              <a:gd name="connsiteX1" fmla="*/ 2222515 w 2222515"/>
              <a:gd name="connsiteY1" fmla="*/ 1 h 3869076"/>
              <a:gd name="connsiteX2" fmla="*/ 1275797 w 2222515"/>
              <a:gd name="connsiteY2" fmla="*/ 3199536 h 3869076"/>
              <a:gd name="connsiteX3" fmla="*/ 0 w 2222515"/>
              <a:gd name="connsiteY3" fmla="*/ 3869076 h 3869076"/>
              <a:gd name="connsiteX0" fmla="*/ 0 w 2173887"/>
              <a:gd name="connsiteY0" fmla="*/ 3843507 h 3843507"/>
              <a:gd name="connsiteX1" fmla="*/ 2173887 w 2173887"/>
              <a:gd name="connsiteY1" fmla="*/ 0 h 3843507"/>
              <a:gd name="connsiteX2" fmla="*/ 1275797 w 2173887"/>
              <a:gd name="connsiteY2" fmla="*/ 3173967 h 3843507"/>
              <a:gd name="connsiteX3" fmla="*/ 0 w 2173887"/>
              <a:gd name="connsiteY3" fmla="*/ 3843507 h 3843507"/>
              <a:gd name="connsiteX0" fmla="*/ 0 w 2173887"/>
              <a:gd name="connsiteY0" fmla="*/ 3843507 h 3843507"/>
              <a:gd name="connsiteX1" fmla="*/ 2173887 w 2173887"/>
              <a:gd name="connsiteY1" fmla="*/ 0 h 3843507"/>
              <a:gd name="connsiteX2" fmla="*/ 1713451 w 2173887"/>
              <a:gd name="connsiteY2" fmla="*/ 2943852 h 3843507"/>
              <a:gd name="connsiteX3" fmla="*/ 0 w 2173887"/>
              <a:gd name="connsiteY3" fmla="*/ 3843507 h 3843507"/>
              <a:gd name="connsiteX0" fmla="*/ 1 w 1784862"/>
              <a:gd name="connsiteY0" fmla="*/ 3638959 h 3638959"/>
              <a:gd name="connsiteX1" fmla="*/ 1784862 w 1784862"/>
              <a:gd name="connsiteY1" fmla="*/ 0 h 3638959"/>
              <a:gd name="connsiteX2" fmla="*/ 1324426 w 1784862"/>
              <a:gd name="connsiteY2" fmla="*/ 2943852 h 3638959"/>
              <a:gd name="connsiteX3" fmla="*/ 1 w 1784862"/>
              <a:gd name="connsiteY3" fmla="*/ 3638959 h 3638959"/>
              <a:gd name="connsiteX0" fmla="*/ -1 w 1745753"/>
              <a:gd name="connsiteY0" fmla="*/ 3556543 h 3556543"/>
              <a:gd name="connsiteX1" fmla="*/ 1745752 w 1745753"/>
              <a:gd name="connsiteY1" fmla="*/ 1 h 3556543"/>
              <a:gd name="connsiteX2" fmla="*/ 1324424 w 1745753"/>
              <a:gd name="connsiteY2" fmla="*/ 2861436 h 3556543"/>
              <a:gd name="connsiteX3" fmla="*/ -1 w 1745753"/>
              <a:gd name="connsiteY3" fmla="*/ 3556543 h 3556543"/>
              <a:gd name="connsiteX0" fmla="*/ 1 w 1680915"/>
              <a:gd name="connsiteY0" fmla="*/ 3522449 h 3522449"/>
              <a:gd name="connsiteX1" fmla="*/ 1680915 w 1680915"/>
              <a:gd name="connsiteY1" fmla="*/ 1 h 3522449"/>
              <a:gd name="connsiteX2" fmla="*/ 1324426 w 1680915"/>
              <a:gd name="connsiteY2" fmla="*/ 2827342 h 3522449"/>
              <a:gd name="connsiteX3" fmla="*/ 1 w 1680915"/>
              <a:gd name="connsiteY3" fmla="*/ 3522449 h 3522449"/>
              <a:gd name="connsiteX0" fmla="*/ -1 w 1324424"/>
              <a:gd name="connsiteY0" fmla="*/ 3290049 h 3290049"/>
              <a:gd name="connsiteX1" fmla="*/ 620290 w 1324424"/>
              <a:gd name="connsiteY1" fmla="*/ 1 h 3290049"/>
              <a:gd name="connsiteX2" fmla="*/ 1324424 w 1324424"/>
              <a:gd name="connsiteY2" fmla="*/ 2594942 h 3290049"/>
              <a:gd name="connsiteX3" fmla="*/ -1 w 1324424"/>
              <a:gd name="connsiteY3" fmla="*/ 3290049 h 3290049"/>
              <a:gd name="connsiteX0" fmla="*/ 0 w 2312577"/>
              <a:gd name="connsiteY0" fmla="*/ 4011219 h 4011219"/>
              <a:gd name="connsiteX1" fmla="*/ 1608443 w 2312577"/>
              <a:gd name="connsiteY1" fmla="*/ -1 h 4011219"/>
              <a:gd name="connsiteX2" fmla="*/ 2312577 w 2312577"/>
              <a:gd name="connsiteY2" fmla="*/ 2594940 h 4011219"/>
              <a:gd name="connsiteX3" fmla="*/ 0 w 2312577"/>
              <a:gd name="connsiteY3" fmla="*/ 4011219 h 4011219"/>
              <a:gd name="connsiteX0" fmla="*/ 0 w 1608444"/>
              <a:gd name="connsiteY0" fmla="*/ 4011221 h 4442475"/>
              <a:gd name="connsiteX1" fmla="*/ 1608443 w 1608444"/>
              <a:gd name="connsiteY1" fmla="*/ 1 h 4442475"/>
              <a:gd name="connsiteX2" fmla="*/ 243846 w 1608444"/>
              <a:gd name="connsiteY2" fmla="*/ 4442475 h 4442475"/>
              <a:gd name="connsiteX3" fmla="*/ 0 w 1608444"/>
              <a:gd name="connsiteY3" fmla="*/ 4011221 h 4442475"/>
              <a:gd name="connsiteX0" fmla="*/ 0 w 1637273"/>
              <a:gd name="connsiteY0" fmla="*/ 4089074 h 4442474"/>
              <a:gd name="connsiteX1" fmla="*/ 1637273 w 1637273"/>
              <a:gd name="connsiteY1" fmla="*/ 0 h 4442474"/>
              <a:gd name="connsiteX2" fmla="*/ 272676 w 1637273"/>
              <a:gd name="connsiteY2" fmla="*/ 4442474 h 4442474"/>
              <a:gd name="connsiteX3" fmla="*/ 0 w 1637273"/>
              <a:gd name="connsiteY3" fmla="*/ 4089074 h 4442474"/>
              <a:gd name="connsiteX0" fmla="*/ 0 w 1637273"/>
              <a:gd name="connsiteY0" fmla="*/ 4089074 h 4578582"/>
              <a:gd name="connsiteX1" fmla="*/ 1637273 w 1637273"/>
              <a:gd name="connsiteY1" fmla="*/ 0 h 4578582"/>
              <a:gd name="connsiteX2" fmla="*/ 227657 w 1637273"/>
              <a:gd name="connsiteY2" fmla="*/ 4578581 h 4578582"/>
              <a:gd name="connsiteX3" fmla="*/ 0 w 1637273"/>
              <a:gd name="connsiteY3" fmla="*/ 4089074 h 4578582"/>
              <a:gd name="connsiteX0" fmla="*/ 0 w 1645367"/>
              <a:gd name="connsiteY0" fmla="*/ 4118199 h 4578581"/>
              <a:gd name="connsiteX1" fmla="*/ 1645367 w 1645367"/>
              <a:gd name="connsiteY1" fmla="*/ 0 h 4578581"/>
              <a:gd name="connsiteX2" fmla="*/ 235751 w 1645367"/>
              <a:gd name="connsiteY2" fmla="*/ 4578581 h 4578581"/>
              <a:gd name="connsiteX3" fmla="*/ 0 w 1645367"/>
              <a:gd name="connsiteY3" fmla="*/ 4118199 h 4578581"/>
              <a:gd name="connsiteX0" fmla="*/ 0 w 1645367"/>
              <a:gd name="connsiteY0" fmla="*/ 4118199 h 4578581"/>
              <a:gd name="connsiteX1" fmla="*/ 1645367 w 1645367"/>
              <a:gd name="connsiteY1" fmla="*/ 0 h 4578581"/>
              <a:gd name="connsiteX2" fmla="*/ 235751 w 1645367"/>
              <a:gd name="connsiteY2" fmla="*/ 4578581 h 4578581"/>
              <a:gd name="connsiteX3" fmla="*/ 0 w 1645367"/>
              <a:gd name="connsiteY3" fmla="*/ 4118199 h 4578581"/>
              <a:gd name="connsiteX0" fmla="*/ 0 w 1645367"/>
              <a:gd name="connsiteY0" fmla="*/ 4118199 h 4584173"/>
              <a:gd name="connsiteX1" fmla="*/ 1645367 w 1645367"/>
              <a:gd name="connsiteY1" fmla="*/ 0 h 4584173"/>
              <a:gd name="connsiteX2" fmla="*/ 205420 w 1645367"/>
              <a:gd name="connsiteY2" fmla="*/ 4584173 h 4584173"/>
              <a:gd name="connsiteX3" fmla="*/ 0 w 1645367"/>
              <a:gd name="connsiteY3" fmla="*/ 4118199 h 4584173"/>
              <a:gd name="connsiteX0" fmla="*/ 0 w 1645367"/>
              <a:gd name="connsiteY0" fmla="*/ 4118199 h 4118199"/>
              <a:gd name="connsiteX1" fmla="*/ 1645367 w 1645367"/>
              <a:gd name="connsiteY1" fmla="*/ 0 h 4118199"/>
              <a:gd name="connsiteX2" fmla="*/ 482482 w 1645367"/>
              <a:gd name="connsiteY2" fmla="*/ 4055154 h 4118199"/>
              <a:gd name="connsiteX3" fmla="*/ 0 w 1645367"/>
              <a:gd name="connsiteY3" fmla="*/ 4118199 h 4118199"/>
              <a:gd name="connsiteX0" fmla="*/ 1 w 1856236"/>
              <a:gd name="connsiteY0" fmla="*/ 4155875 h 4155875"/>
              <a:gd name="connsiteX1" fmla="*/ 1856236 w 1856236"/>
              <a:gd name="connsiteY1" fmla="*/ 0 h 4155875"/>
              <a:gd name="connsiteX2" fmla="*/ 693351 w 1856236"/>
              <a:gd name="connsiteY2" fmla="*/ 4055154 h 4155875"/>
              <a:gd name="connsiteX3" fmla="*/ 1 w 1856236"/>
              <a:gd name="connsiteY3" fmla="*/ 4155875 h 4155875"/>
              <a:gd name="connsiteX0" fmla="*/ -1 w 2247028"/>
              <a:gd name="connsiteY0" fmla="*/ 3767975 h 4055153"/>
              <a:gd name="connsiteX1" fmla="*/ 2247028 w 2247028"/>
              <a:gd name="connsiteY1" fmla="*/ 0 h 4055153"/>
              <a:gd name="connsiteX2" fmla="*/ 1084143 w 2247028"/>
              <a:gd name="connsiteY2" fmla="*/ 4055154 h 4055153"/>
              <a:gd name="connsiteX3" fmla="*/ -1 w 2247028"/>
              <a:gd name="connsiteY3" fmla="*/ 3767975 h 4055153"/>
              <a:gd name="connsiteX0" fmla="*/ -1 w 2247028"/>
              <a:gd name="connsiteY0" fmla="*/ 3767975 h 4311384"/>
              <a:gd name="connsiteX1" fmla="*/ 2247028 w 2247028"/>
              <a:gd name="connsiteY1" fmla="*/ 0 h 4311384"/>
              <a:gd name="connsiteX2" fmla="*/ 138008 w 2247028"/>
              <a:gd name="connsiteY2" fmla="*/ 4311384 h 4311384"/>
              <a:gd name="connsiteX3" fmla="*/ -1 w 2247028"/>
              <a:gd name="connsiteY3" fmla="*/ 3767975 h 4311384"/>
              <a:gd name="connsiteX0" fmla="*/ 1 w 2277935"/>
              <a:gd name="connsiteY0" fmla="*/ 3555534 h 4311384"/>
              <a:gd name="connsiteX1" fmla="*/ 2277935 w 2277935"/>
              <a:gd name="connsiteY1" fmla="*/ 0 h 4311384"/>
              <a:gd name="connsiteX2" fmla="*/ 168915 w 2277935"/>
              <a:gd name="connsiteY2" fmla="*/ 4311384 h 4311384"/>
              <a:gd name="connsiteX3" fmla="*/ 1 w 2277935"/>
              <a:gd name="connsiteY3" fmla="*/ 3555534 h 4311384"/>
              <a:gd name="connsiteX0" fmla="*/ 1 w 2277935"/>
              <a:gd name="connsiteY0" fmla="*/ 3555534 h 4360722"/>
              <a:gd name="connsiteX1" fmla="*/ 2277935 w 2277935"/>
              <a:gd name="connsiteY1" fmla="*/ 0 h 4360722"/>
              <a:gd name="connsiteX2" fmla="*/ 136757 w 2277935"/>
              <a:gd name="connsiteY2" fmla="*/ 4360721 h 4360722"/>
              <a:gd name="connsiteX3" fmla="*/ 1 w 2277935"/>
              <a:gd name="connsiteY3" fmla="*/ 3555534 h 4360722"/>
              <a:gd name="connsiteX0" fmla="*/ -1 w 2256132"/>
              <a:gd name="connsiteY0" fmla="*/ 3502596 h 4360722"/>
              <a:gd name="connsiteX1" fmla="*/ 2256132 w 2256132"/>
              <a:gd name="connsiteY1" fmla="*/ 0 h 4360722"/>
              <a:gd name="connsiteX2" fmla="*/ 114954 w 2256132"/>
              <a:gd name="connsiteY2" fmla="*/ 4360721 h 4360722"/>
              <a:gd name="connsiteX3" fmla="*/ -1 w 2256132"/>
              <a:gd name="connsiteY3" fmla="*/ 3502596 h 4360722"/>
              <a:gd name="connsiteX0" fmla="*/ -1 w 2256132"/>
              <a:gd name="connsiteY0" fmla="*/ 3502596 h 4226235"/>
              <a:gd name="connsiteX1" fmla="*/ 2256132 w 2256132"/>
              <a:gd name="connsiteY1" fmla="*/ 0 h 4226235"/>
              <a:gd name="connsiteX2" fmla="*/ 105221 w 2256132"/>
              <a:gd name="connsiteY2" fmla="*/ 4226235 h 4226235"/>
              <a:gd name="connsiteX3" fmla="*/ -1 w 2256132"/>
              <a:gd name="connsiteY3" fmla="*/ 3502596 h 4226235"/>
              <a:gd name="connsiteX0" fmla="*/ -1 w 2248440"/>
              <a:gd name="connsiteY0" fmla="*/ 3385176 h 4108815"/>
              <a:gd name="connsiteX1" fmla="*/ 2248440 w 2248440"/>
              <a:gd name="connsiteY1" fmla="*/ -1 h 4108815"/>
              <a:gd name="connsiteX2" fmla="*/ 105221 w 2248440"/>
              <a:gd name="connsiteY2" fmla="*/ 4108815 h 4108815"/>
              <a:gd name="connsiteX3" fmla="*/ -1 w 2248440"/>
              <a:gd name="connsiteY3" fmla="*/ 3385176 h 4108815"/>
              <a:gd name="connsiteX0" fmla="*/ -1 w 2248440"/>
              <a:gd name="connsiteY0" fmla="*/ 3385176 h 4108815"/>
              <a:gd name="connsiteX1" fmla="*/ 2248440 w 2248440"/>
              <a:gd name="connsiteY1" fmla="*/ 1 h 4108815"/>
              <a:gd name="connsiteX2" fmla="*/ 105221 w 2248440"/>
              <a:gd name="connsiteY2" fmla="*/ 4108815 h 4108815"/>
              <a:gd name="connsiteX3" fmla="*/ -1 w 2248440"/>
              <a:gd name="connsiteY3" fmla="*/ 3385176 h 4108815"/>
              <a:gd name="connsiteX0" fmla="*/ -1 w 2248440"/>
              <a:gd name="connsiteY0" fmla="*/ 3385176 h 4166536"/>
              <a:gd name="connsiteX1" fmla="*/ 2248440 w 2248440"/>
              <a:gd name="connsiteY1" fmla="*/ 1 h 4166536"/>
              <a:gd name="connsiteX2" fmla="*/ 85179 w 2248440"/>
              <a:gd name="connsiteY2" fmla="*/ 4166537 h 4166536"/>
              <a:gd name="connsiteX3" fmla="*/ -1 w 2248440"/>
              <a:gd name="connsiteY3" fmla="*/ 3385176 h 4166536"/>
              <a:gd name="connsiteX0" fmla="*/ -1 w 2236095"/>
              <a:gd name="connsiteY0" fmla="*/ 3444876 h 4226236"/>
              <a:gd name="connsiteX1" fmla="*/ 2236096 w 2236095"/>
              <a:gd name="connsiteY1" fmla="*/ 0 h 4226236"/>
              <a:gd name="connsiteX2" fmla="*/ 85179 w 2236095"/>
              <a:gd name="connsiteY2" fmla="*/ 4226237 h 4226236"/>
              <a:gd name="connsiteX3" fmla="*/ -1 w 2236095"/>
              <a:gd name="connsiteY3" fmla="*/ 3444876 h 4226236"/>
              <a:gd name="connsiteX0" fmla="*/ -1 w 2233060"/>
              <a:gd name="connsiteY0" fmla="*/ 3475553 h 4226236"/>
              <a:gd name="connsiteX1" fmla="*/ 2233061 w 2233060"/>
              <a:gd name="connsiteY1" fmla="*/ 0 h 4226236"/>
              <a:gd name="connsiteX2" fmla="*/ 82144 w 2233060"/>
              <a:gd name="connsiteY2" fmla="*/ 4226237 h 4226236"/>
              <a:gd name="connsiteX3" fmla="*/ -1 w 2233060"/>
              <a:gd name="connsiteY3" fmla="*/ 3475553 h 4226236"/>
              <a:gd name="connsiteX0" fmla="*/ 1 w 3265873"/>
              <a:gd name="connsiteY0" fmla="*/ 3087720 h 4226236"/>
              <a:gd name="connsiteX1" fmla="*/ 3265872 w 3265873"/>
              <a:gd name="connsiteY1" fmla="*/ 0 h 4226236"/>
              <a:gd name="connsiteX2" fmla="*/ 1114955 w 3265873"/>
              <a:gd name="connsiteY2" fmla="*/ 4226237 h 4226236"/>
              <a:gd name="connsiteX3" fmla="*/ 1 w 3265873"/>
              <a:gd name="connsiteY3" fmla="*/ 3087720 h 4226236"/>
              <a:gd name="connsiteX0" fmla="*/ -1 w 3265869"/>
              <a:gd name="connsiteY0" fmla="*/ 3087720 h 3087721"/>
              <a:gd name="connsiteX1" fmla="*/ 3265870 w 3265869"/>
              <a:gd name="connsiteY1" fmla="*/ 0 h 3087721"/>
              <a:gd name="connsiteX2" fmla="*/ 555401 w 3265869"/>
              <a:gd name="connsiteY2" fmla="*/ 2999962 h 3087721"/>
              <a:gd name="connsiteX3" fmla="*/ -1 w 3265869"/>
              <a:gd name="connsiteY3" fmla="*/ 3087720 h 3087721"/>
              <a:gd name="connsiteX0" fmla="*/ 1 w 903445"/>
              <a:gd name="connsiteY0" fmla="*/ 2604391 h 2604392"/>
              <a:gd name="connsiteX1" fmla="*/ 903445 w 903445"/>
              <a:gd name="connsiteY1" fmla="*/ -1 h 2604392"/>
              <a:gd name="connsiteX2" fmla="*/ 555403 w 903445"/>
              <a:gd name="connsiteY2" fmla="*/ 2516633 h 2604392"/>
              <a:gd name="connsiteX3" fmla="*/ 1 w 903445"/>
              <a:gd name="connsiteY3" fmla="*/ 2604391 h 2604392"/>
              <a:gd name="connsiteX0" fmla="*/ 0 w 914036"/>
              <a:gd name="connsiteY0" fmla="*/ 2497313 h 2516634"/>
              <a:gd name="connsiteX1" fmla="*/ 914036 w 914036"/>
              <a:gd name="connsiteY1" fmla="*/ -1 h 2516634"/>
              <a:gd name="connsiteX2" fmla="*/ 565994 w 914036"/>
              <a:gd name="connsiteY2" fmla="*/ 2516633 h 2516634"/>
              <a:gd name="connsiteX3" fmla="*/ 0 w 914036"/>
              <a:gd name="connsiteY3" fmla="*/ 2497313 h 2516634"/>
              <a:gd name="connsiteX0" fmla="*/ 0 w 1149322"/>
              <a:gd name="connsiteY0" fmla="*/ 2504199 h 2516634"/>
              <a:gd name="connsiteX1" fmla="*/ 1149322 w 1149322"/>
              <a:gd name="connsiteY1" fmla="*/ -1 h 2516634"/>
              <a:gd name="connsiteX2" fmla="*/ 801280 w 1149322"/>
              <a:gd name="connsiteY2" fmla="*/ 2516633 h 2516634"/>
              <a:gd name="connsiteX3" fmla="*/ 0 w 1149322"/>
              <a:gd name="connsiteY3" fmla="*/ 2504199 h 2516634"/>
              <a:gd name="connsiteX0" fmla="*/ 0 w 1149322"/>
              <a:gd name="connsiteY0" fmla="*/ 2504199 h 2504198"/>
              <a:gd name="connsiteX1" fmla="*/ 1149322 w 1149322"/>
              <a:gd name="connsiteY1" fmla="*/ -1 h 2504198"/>
              <a:gd name="connsiteX2" fmla="*/ 476443 w 1149322"/>
              <a:gd name="connsiteY2" fmla="*/ 2299851 h 2504198"/>
              <a:gd name="connsiteX3" fmla="*/ 0 w 1149322"/>
              <a:gd name="connsiteY3" fmla="*/ 2504199 h 2504198"/>
              <a:gd name="connsiteX0" fmla="*/ 0 w 1034325"/>
              <a:gd name="connsiteY0" fmla="*/ 2473986 h 2473985"/>
              <a:gd name="connsiteX1" fmla="*/ 1034326 w 1034325"/>
              <a:gd name="connsiteY1" fmla="*/ 1 h 2473985"/>
              <a:gd name="connsiteX2" fmla="*/ 476443 w 1034325"/>
              <a:gd name="connsiteY2" fmla="*/ 2269638 h 2473985"/>
              <a:gd name="connsiteX3" fmla="*/ 0 w 1034325"/>
              <a:gd name="connsiteY3" fmla="*/ 2473986 h 2473985"/>
              <a:gd name="connsiteX0" fmla="*/ 0 w 1034327"/>
              <a:gd name="connsiteY0" fmla="*/ 2473986 h 2473985"/>
              <a:gd name="connsiteX1" fmla="*/ 1034326 w 1034327"/>
              <a:gd name="connsiteY1" fmla="*/ 1 h 2473985"/>
              <a:gd name="connsiteX2" fmla="*/ 399599 w 1034327"/>
              <a:gd name="connsiteY2" fmla="*/ 2344759 h 2473985"/>
              <a:gd name="connsiteX3" fmla="*/ 0 w 1034327"/>
              <a:gd name="connsiteY3" fmla="*/ 2473986 h 2473985"/>
              <a:gd name="connsiteX0" fmla="*/ 0 w 1082808"/>
              <a:gd name="connsiteY0" fmla="*/ 2600279 h 2600280"/>
              <a:gd name="connsiteX1" fmla="*/ 1082808 w 1082808"/>
              <a:gd name="connsiteY1" fmla="*/ 0 h 2600280"/>
              <a:gd name="connsiteX2" fmla="*/ 399599 w 1082808"/>
              <a:gd name="connsiteY2" fmla="*/ 2471052 h 2600280"/>
              <a:gd name="connsiteX3" fmla="*/ 0 w 1082808"/>
              <a:gd name="connsiteY3" fmla="*/ 2600279 h 2600280"/>
              <a:gd name="connsiteX0" fmla="*/ 1 w 1528089"/>
              <a:gd name="connsiteY0" fmla="*/ 3947759 h 3947760"/>
              <a:gd name="connsiteX1" fmla="*/ 1528089 w 1528089"/>
              <a:gd name="connsiteY1" fmla="*/ 0 h 3947760"/>
              <a:gd name="connsiteX2" fmla="*/ 844880 w 1528089"/>
              <a:gd name="connsiteY2" fmla="*/ 2471052 h 3947760"/>
              <a:gd name="connsiteX3" fmla="*/ 1 w 1528089"/>
              <a:gd name="connsiteY3" fmla="*/ 3947759 h 3947760"/>
              <a:gd name="connsiteX0" fmla="*/ 0 w 1528088"/>
              <a:gd name="connsiteY0" fmla="*/ 3947759 h 4925863"/>
              <a:gd name="connsiteX1" fmla="*/ 1528088 w 1528088"/>
              <a:gd name="connsiteY1" fmla="*/ 0 h 4925863"/>
              <a:gd name="connsiteX2" fmla="*/ 77660 w 1528088"/>
              <a:gd name="connsiteY2" fmla="*/ 4925863 h 4925863"/>
              <a:gd name="connsiteX3" fmla="*/ 0 w 1528088"/>
              <a:gd name="connsiteY3" fmla="*/ 3947759 h 4925863"/>
              <a:gd name="connsiteX0" fmla="*/ 0 w 1523275"/>
              <a:gd name="connsiteY0" fmla="*/ 4010063 h 4988167"/>
              <a:gd name="connsiteX1" fmla="*/ 1523275 w 1523275"/>
              <a:gd name="connsiteY1" fmla="*/ -1 h 4988167"/>
              <a:gd name="connsiteX2" fmla="*/ 77660 w 1523275"/>
              <a:gd name="connsiteY2" fmla="*/ 4988167 h 4988167"/>
              <a:gd name="connsiteX3" fmla="*/ 0 w 1523275"/>
              <a:gd name="connsiteY3" fmla="*/ 4010063 h 4988167"/>
              <a:gd name="connsiteX0" fmla="*/ 0 w 1523275"/>
              <a:gd name="connsiteY0" fmla="*/ 4010064 h 5696049"/>
              <a:gd name="connsiteX1" fmla="*/ 1523275 w 1523275"/>
              <a:gd name="connsiteY1" fmla="*/ 0 h 5696049"/>
              <a:gd name="connsiteX2" fmla="*/ 113080 w 1523275"/>
              <a:gd name="connsiteY2" fmla="*/ 5696049 h 5696049"/>
              <a:gd name="connsiteX3" fmla="*/ 0 w 1523275"/>
              <a:gd name="connsiteY3" fmla="*/ 4010064 h 5696049"/>
              <a:gd name="connsiteX0" fmla="*/ 0 w 1445641"/>
              <a:gd name="connsiteY0" fmla="*/ 5925709 h 7611694"/>
              <a:gd name="connsiteX1" fmla="*/ 1445641 w 1445641"/>
              <a:gd name="connsiteY1" fmla="*/ 0 h 7611694"/>
              <a:gd name="connsiteX2" fmla="*/ 113080 w 1445641"/>
              <a:gd name="connsiteY2" fmla="*/ 7611694 h 7611694"/>
              <a:gd name="connsiteX3" fmla="*/ 0 w 1445641"/>
              <a:gd name="connsiteY3" fmla="*/ 5925709 h 7611694"/>
              <a:gd name="connsiteX0" fmla="*/ 0 w 1196152"/>
              <a:gd name="connsiteY0" fmla="*/ 5690172 h 7376157"/>
              <a:gd name="connsiteX1" fmla="*/ 1196152 w 1196152"/>
              <a:gd name="connsiteY1" fmla="*/ 0 h 7376157"/>
              <a:gd name="connsiteX2" fmla="*/ 113080 w 1196152"/>
              <a:gd name="connsiteY2" fmla="*/ 7376157 h 7376157"/>
              <a:gd name="connsiteX3" fmla="*/ 0 w 1196152"/>
              <a:gd name="connsiteY3" fmla="*/ 5690172 h 7376157"/>
              <a:gd name="connsiteX0" fmla="*/ 0 w 1196152"/>
              <a:gd name="connsiteY0" fmla="*/ 5690172 h 7066738"/>
              <a:gd name="connsiteX1" fmla="*/ 1196152 w 1196152"/>
              <a:gd name="connsiteY1" fmla="*/ 0 h 7066738"/>
              <a:gd name="connsiteX2" fmla="*/ 63136 w 1196152"/>
              <a:gd name="connsiteY2" fmla="*/ 7066738 h 7066738"/>
              <a:gd name="connsiteX3" fmla="*/ 0 w 1196152"/>
              <a:gd name="connsiteY3" fmla="*/ 5690172 h 7066738"/>
              <a:gd name="connsiteX0" fmla="*/ 0 w 1258782"/>
              <a:gd name="connsiteY0" fmla="*/ 6347472 h 7724038"/>
              <a:gd name="connsiteX1" fmla="*/ 1258782 w 1258782"/>
              <a:gd name="connsiteY1" fmla="*/ 0 h 7724038"/>
              <a:gd name="connsiteX2" fmla="*/ 63136 w 1258782"/>
              <a:gd name="connsiteY2" fmla="*/ 7724038 h 7724038"/>
              <a:gd name="connsiteX3" fmla="*/ 0 w 1258782"/>
              <a:gd name="connsiteY3" fmla="*/ 6347472 h 7724038"/>
              <a:gd name="connsiteX0" fmla="*/ 0 w 1263300"/>
              <a:gd name="connsiteY0" fmla="*/ 6304377 h 7680943"/>
              <a:gd name="connsiteX1" fmla="*/ 1263300 w 1263300"/>
              <a:gd name="connsiteY1" fmla="*/ 0 h 7680943"/>
              <a:gd name="connsiteX2" fmla="*/ 63136 w 1263300"/>
              <a:gd name="connsiteY2" fmla="*/ 7680943 h 7680943"/>
              <a:gd name="connsiteX3" fmla="*/ 0 w 1263300"/>
              <a:gd name="connsiteY3" fmla="*/ 6304377 h 7680943"/>
              <a:gd name="connsiteX0" fmla="*/ 0 w 1259185"/>
              <a:gd name="connsiteY0" fmla="*/ 6338565 h 7715131"/>
              <a:gd name="connsiteX1" fmla="*/ 1259185 w 1259185"/>
              <a:gd name="connsiteY1" fmla="*/ 0 h 7715131"/>
              <a:gd name="connsiteX2" fmla="*/ 63136 w 1259185"/>
              <a:gd name="connsiteY2" fmla="*/ 7715131 h 7715131"/>
              <a:gd name="connsiteX3" fmla="*/ 0 w 1259185"/>
              <a:gd name="connsiteY3" fmla="*/ 6338565 h 7715131"/>
              <a:gd name="connsiteX0" fmla="*/ 0 w 1328371"/>
              <a:gd name="connsiteY0" fmla="*/ 6614343 h 7715131"/>
              <a:gd name="connsiteX1" fmla="*/ 1328371 w 1328371"/>
              <a:gd name="connsiteY1" fmla="*/ 0 h 7715131"/>
              <a:gd name="connsiteX2" fmla="*/ 132322 w 1328371"/>
              <a:gd name="connsiteY2" fmla="*/ 7715131 h 7715131"/>
              <a:gd name="connsiteX3" fmla="*/ 0 w 1328371"/>
              <a:gd name="connsiteY3" fmla="*/ 6614343 h 7715131"/>
              <a:gd name="connsiteX0" fmla="*/ 0 w 1328371"/>
              <a:gd name="connsiteY0" fmla="*/ 6614343 h 7715131"/>
              <a:gd name="connsiteX1" fmla="*/ 1328371 w 1328371"/>
              <a:gd name="connsiteY1" fmla="*/ 0 h 7715131"/>
              <a:gd name="connsiteX2" fmla="*/ 132322 w 1328371"/>
              <a:gd name="connsiteY2" fmla="*/ 7715131 h 7715131"/>
              <a:gd name="connsiteX3" fmla="*/ 71445 w 1328371"/>
              <a:gd name="connsiteY3" fmla="*/ 7179768 h 7715131"/>
              <a:gd name="connsiteX4" fmla="*/ 0 w 1328371"/>
              <a:gd name="connsiteY4" fmla="*/ 6614343 h 7715131"/>
              <a:gd name="connsiteX0" fmla="*/ 0 w 1328371"/>
              <a:gd name="connsiteY0" fmla="*/ 6614343 h 7800589"/>
              <a:gd name="connsiteX1" fmla="*/ 1328371 w 1328371"/>
              <a:gd name="connsiteY1" fmla="*/ 0 h 7800589"/>
              <a:gd name="connsiteX2" fmla="*/ 132322 w 1328371"/>
              <a:gd name="connsiteY2" fmla="*/ 7715131 h 7800589"/>
              <a:gd name="connsiteX3" fmla="*/ 45509 w 1328371"/>
              <a:gd name="connsiteY3" fmla="*/ 7800589 h 7800589"/>
              <a:gd name="connsiteX4" fmla="*/ 0 w 1328371"/>
              <a:gd name="connsiteY4" fmla="*/ 6614343 h 7800589"/>
              <a:gd name="connsiteX0" fmla="*/ 0 w 1328371"/>
              <a:gd name="connsiteY0" fmla="*/ 6614343 h 7800589"/>
              <a:gd name="connsiteX1" fmla="*/ 1328371 w 1328371"/>
              <a:gd name="connsiteY1" fmla="*/ 0 h 7800589"/>
              <a:gd name="connsiteX2" fmla="*/ 136519 w 1328371"/>
              <a:gd name="connsiteY2" fmla="*/ 7712261 h 7800589"/>
              <a:gd name="connsiteX3" fmla="*/ 45509 w 1328371"/>
              <a:gd name="connsiteY3" fmla="*/ 7800589 h 7800589"/>
              <a:gd name="connsiteX4" fmla="*/ 0 w 1328371"/>
              <a:gd name="connsiteY4" fmla="*/ 6614343 h 7800589"/>
              <a:gd name="connsiteX0" fmla="*/ 0 w 1328371"/>
              <a:gd name="connsiteY0" fmla="*/ 6614343 h 7800589"/>
              <a:gd name="connsiteX1" fmla="*/ 1328371 w 1328371"/>
              <a:gd name="connsiteY1" fmla="*/ 0 h 7800589"/>
              <a:gd name="connsiteX2" fmla="*/ 132658 w 1328371"/>
              <a:gd name="connsiteY2" fmla="*/ 7748169 h 7800589"/>
              <a:gd name="connsiteX3" fmla="*/ 45509 w 1328371"/>
              <a:gd name="connsiteY3" fmla="*/ 7800589 h 7800589"/>
              <a:gd name="connsiteX4" fmla="*/ 0 w 1328371"/>
              <a:gd name="connsiteY4" fmla="*/ 6614343 h 7800589"/>
              <a:gd name="connsiteX0" fmla="*/ 24894 w 1282862"/>
              <a:gd name="connsiteY0" fmla="*/ 6266789 h 7800589"/>
              <a:gd name="connsiteX1" fmla="*/ 1282862 w 1282862"/>
              <a:gd name="connsiteY1" fmla="*/ 0 h 7800589"/>
              <a:gd name="connsiteX2" fmla="*/ 87149 w 1282862"/>
              <a:gd name="connsiteY2" fmla="*/ 7748169 h 7800589"/>
              <a:gd name="connsiteX3" fmla="*/ 0 w 1282862"/>
              <a:gd name="connsiteY3" fmla="*/ 7800589 h 7800589"/>
              <a:gd name="connsiteX4" fmla="*/ 24894 w 1282862"/>
              <a:gd name="connsiteY4" fmla="*/ 6266789 h 7800589"/>
              <a:gd name="connsiteX0" fmla="*/ 0 w 1257968"/>
              <a:gd name="connsiteY0" fmla="*/ 6266789 h 7748169"/>
              <a:gd name="connsiteX1" fmla="*/ 1257968 w 1257968"/>
              <a:gd name="connsiteY1" fmla="*/ 0 h 7748169"/>
              <a:gd name="connsiteX2" fmla="*/ 62255 w 1257968"/>
              <a:gd name="connsiteY2" fmla="*/ 7748169 h 7748169"/>
              <a:gd name="connsiteX3" fmla="*/ 58729 w 1257968"/>
              <a:gd name="connsiteY3" fmla="*/ 7732283 h 7748169"/>
              <a:gd name="connsiteX4" fmla="*/ 0 w 1257968"/>
              <a:gd name="connsiteY4" fmla="*/ 6266789 h 774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968" h="7748169">
                <a:moveTo>
                  <a:pt x="0" y="6266789"/>
                </a:moveTo>
                <a:lnTo>
                  <a:pt x="1257968" y="0"/>
                </a:lnTo>
                <a:lnTo>
                  <a:pt x="62255" y="7748169"/>
                </a:lnTo>
                <a:lnTo>
                  <a:pt x="58729" y="7732283"/>
                </a:lnTo>
                <a:lnTo>
                  <a:pt x="0" y="6266789"/>
                </a:lnTo>
                <a:close/>
              </a:path>
            </a:pathLst>
          </a:custGeom>
          <a:solidFill>
            <a:srgbClr val="D1D3D4">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solidFill>
                <a:prstClr val="white"/>
              </a:solidFill>
            </a:endParaRPr>
          </a:p>
        </p:txBody>
      </p:sp>
      <p:sp>
        <p:nvSpPr>
          <p:cNvPr id="11" name="Parallelogram 5"/>
          <p:cNvSpPr/>
          <p:nvPr/>
        </p:nvSpPr>
        <p:spPr>
          <a:xfrm rot="21050481" flipH="1">
            <a:off x="10208256" y="28734"/>
            <a:ext cx="1809189" cy="1315663"/>
          </a:xfrm>
          <a:custGeom>
            <a:avLst/>
            <a:gdLst>
              <a:gd name="connsiteX0" fmla="*/ 0 w 1476375"/>
              <a:gd name="connsiteY0" fmla="*/ 2105025 h 2105025"/>
              <a:gd name="connsiteX1" fmla="*/ 369094 w 1476375"/>
              <a:gd name="connsiteY1" fmla="*/ 0 h 2105025"/>
              <a:gd name="connsiteX2" fmla="*/ 1476375 w 1476375"/>
              <a:gd name="connsiteY2" fmla="*/ 0 h 2105025"/>
              <a:gd name="connsiteX3" fmla="*/ 1107281 w 1476375"/>
              <a:gd name="connsiteY3" fmla="*/ 2105025 h 2105025"/>
              <a:gd name="connsiteX4" fmla="*/ 0 w 1476375"/>
              <a:gd name="connsiteY4" fmla="*/ 2105025 h 2105025"/>
              <a:gd name="connsiteX0" fmla="*/ 497681 w 1974056"/>
              <a:gd name="connsiteY0" fmla="*/ 2209800 h 2209800"/>
              <a:gd name="connsiteX1" fmla="*/ 0 w 1974056"/>
              <a:gd name="connsiteY1" fmla="*/ 0 h 2209800"/>
              <a:gd name="connsiteX2" fmla="*/ 1974056 w 1974056"/>
              <a:gd name="connsiteY2" fmla="*/ 104775 h 2209800"/>
              <a:gd name="connsiteX3" fmla="*/ 1604962 w 1974056"/>
              <a:gd name="connsiteY3" fmla="*/ 2209800 h 2209800"/>
              <a:gd name="connsiteX4" fmla="*/ 497681 w 1974056"/>
              <a:gd name="connsiteY4" fmla="*/ 2209800 h 2209800"/>
              <a:gd name="connsiteX0" fmla="*/ 497681 w 1604962"/>
              <a:gd name="connsiteY0" fmla="*/ 2209800 h 2209800"/>
              <a:gd name="connsiteX1" fmla="*/ 0 w 1604962"/>
              <a:gd name="connsiteY1" fmla="*/ 0 h 2209800"/>
              <a:gd name="connsiteX2" fmla="*/ 402334 w 1604962"/>
              <a:gd name="connsiteY2" fmla="*/ 0 h 2209800"/>
              <a:gd name="connsiteX3" fmla="*/ 1604962 w 1604962"/>
              <a:gd name="connsiteY3" fmla="*/ 2209800 h 2209800"/>
              <a:gd name="connsiteX4" fmla="*/ 497681 w 1604962"/>
              <a:gd name="connsiteY4" fmla="*/ 2209800 h 2209800"/>
              <a:gd name="connsiteX0" fmla="*/ 0 w 2564894"/>
              <a:gd name="connsiteY0" fmla="*/ 1428682 h 2209800"/>
              <a:gd name="connsiteX1" fmla="*/ 959932 w 2564894"/>
              <a:gd name="connsiteY1" fmla="*/ 0 h 2209800"/>
              <a:gd name="connsiteX2" fmla="*/ 1362266 w 2564894"/>
              <a:gd name="connsiteY2" fmla="*/ 0 h 2209800"/>
              <a:gd name="connsiteX3" fmla="*/ 2564894 w 2564894"/>
              <a:gd name="connsiteY3" fmla="*/ 2209800 h 2209800"/>
              <a:gd name="connsiteX4" fmla="*/ 0 w 2564894"/>
              <a:gd name="connsiteY4" fmla="*/ 1428682 h 2209800"/>
              <a:gd name="connsiteX0" fmla="*/ 0 w 1362266"/>
              <a:gd name="connsiteY0" fmla="*/ 1428682 h 1990725"/>
              <a:gd name="connsiteX1" fmla="*/ 959932 w 1362266"/>
              <a:gd name="connsiteY1" fmla="*/ 0 h 1990725"/>
              <a:gd name="connsiteX2" fmla="*/ 1362266 w 1362266"/>
              <a:gd name="connsiteY2" fmla="*/ 0 h 1990725"/>
              <a:gd name="connsiteX3" fmla="*/ 0 w 1362266"/>
              <a:gd name="connsiteY3" fmla="*/ 1990725 h 1990725"/>
              <a:gd name="connsiteX4" fmla="*/ 0 w 1362266"/>
              <a:gd name="connsiteY4" fmla="*/ 1428682 h 1990725"/>
              <a:gd name="connsiteX0" fmla="*/ 0 w 1362266"/>
              <a:gd name="connsiteY0" fmla="*/ 1428682 h 2033587"/>
              <a:gd name="connsiteX1" fmla="*/ 959932 w 1362266"/>
              <a:gd name="connsiteY1" fmla="*/ 0 h 2033587"/>
              <a:gd name="connsiteX2" fmla="*/ 1362266 w 1362266"/>
              <a:gd name="connsiteY2" fmla="*/ 0 h 2033587"/>
              <a:gd name="connsiteX3" fmla="*/ 0 w 1362266"/>
              <a:gd name="connsiteY3" fmla="*/ 2033587 h 2033587"/>
              <a:gd name="connsiteX4" fmla="*/ 0 w 1362266"/>
              <a:gd name="connsiteY4" fmla="*/ 1428682 h 2033587"/>
              <a:gd name="connsiteX0" fmla="*/ 0 w 1362266"/>
              <a:gd name="connsiteY0" fmla="*/ 1428682 h 2062166"/>
              <a:gd name="connsiteX1" fmla="*/ 959932 w 1362266"/>
              <a:gd name="connsiteY1" fmla="*/ 0 h 2062166"/>
              <a:gd name="connsiteX2" fmla="*/ 1362266 w 1362266"/>
              <a:gd name="connsiteY2" fmla="*/ 0 h 2062166"/>
              <a:gd name="connsiteX3" fmla="*/ 0 w 1362266"/>
              <a:gd name="connsiteY3" fmla="*/ 2062166 h 2062166"/>
              <a:gd name="connsiteX4" fmla="*/ 0 w 1362266"/>
              <a:gd name="connsiteY4" fmla="*/ 1428682 h 2062166"/>
              <a:gd name="connsiteX0" fmla="*/ 0 w 1542567"/>
              <a:gd name="connsiteY0" fmla="*/ 1732717 h 2366201"/>
              <a:gd name="connsiteX1" fmla="*/ 959932 w 1542567"/>
              <a:gd name="connsiteY1" fmla="*/ 304035 h 2366201"/>
              <a:gd name="connsiteX2" fmla="*/ 1542567 w 1542567"/>
              <a:gd name="connsiteY2" fmla="*/ -1 h 2366201"/>
              <a:gd name="connsiteX3" fmla="*/ 0 w 1542567"/>
              <a:gd name="connsiteY3" fmla="*/ 2366201 h 2366201"/>
              <a:gd name="connsiteX4" fmla="*/ 0 w 1542567"/>
              <a:gd name="connsiteY4" fmla="*/ 1732717 h 2366201"/>
              <a:gd name="connsiteX0" fmla="*/ 76473 w 1542567"/>
              <a:gd name="connsiteY0" fmla="*/ 1584484 h 2366202"/>
              <a:gd name="connsiteX1" fmla="*/ 959932 w 1542567"/>
              <a:gd name="connsiteY1" fmla="*/ 304036 h 2366202"/>
              <a:gd name="connsiteX2" fmla="*/ 1542567 w 1542567"/>
              <a:gd name="connsiteY2" fmla="*/ 0 h 2366202"/>
              <a:gd name="connsiteX3" fmla="*/ 0 w 1542567"/>
              <a:gd name="connsiteY3" fmla="*/ 2366202 h 2366202"/>
              <a:gd name="connsiteX4" fmla="*/ 76473 w 1542567"/>
              <a:gd name="connsiteY4" fmla="*/ 1584484 h 2366202"/>
              <a:gd name="connsiteX0" fmla="*/ -1 w 1466093"/>
              <a:gd name="connsiteY0" fmla="*/ 1584484 h 2013708"/>
              <a:gd name="connsiteX1" fmla="*/ 883458 w 1466093"/>
              <a:gd name="connsiteY1" fmla="*/ 304036 h 2013708"/>
              <a:gd name="connsiteX2" fmla="*/ 1466093 w 1466093"/>
              <a:gd name="connsiteY2" fmla="*/ 0 h 2013708"/>
              <a:gd name="connsiteX3" fmla="*/ 132085 w 1466093"/>
              <a:gd name="connsiteY3" fmla="*/ 2013708 h 2013708"/>
              <a:gd name="connsiteX4" fmla="*/ -1 w 1466093"/>
              <a:gd name="connsiteY4" fmla="*/ 1584484 h 2013708"/>
              <a:gd name="connsiteX0" fmla="*/ 0 w 1466094"/>
              <a:gd name="connsiteY0" fmla="*/ 1584484 h 1983414"/>
              <a:gd name="connsiteX1" fmla="*/ 883459 w 1466094"/>
              <a:gd name="connsiteY1" fmla="*/ 304036 h 1983414"/>
              <a:gd name="connsiteX2" fmla="*/ 1466094 w 1466094"/>
              <a:gd name="connsiteY2" fmla="*/ 0 h 1983414"/>
              <a:gd name="connsiteX3" fmla="*/ 204698 w 1466094"/>
              <a:gd name="connsiteY3" fmla="*/ 1983414 h 1983414"/>
              <a:gd name="connsiteX4" fmla="*/ 0 w 1466094"/>
              <a:gd name="connsiteY4" fmla="*/ 1584484 h 1983414"/>
              <a:gd name="connsiteX0" fmla="*/ 751422 w 2217516"/>
              <a:gd name="connsiteY0" fmla="*/ 3988739 h 4387669"/>
              <a:gd name="connsiteX1" fmla="*/ -1 w 2217516"/>
              <a:gd name="connsiteY1" fmla="*/ 0 h 4387669"/>
              <a:gd name="connsiteX2" fmla="*/ 2217516 w 2217516"/>
              <a:gd name="connsiteY2" fmla="*/ 2404255 h 4387669"/>
              <a:gd name="connsiteX3" fmla="*/ 956120 w 2217516"/>
              <a:gd name="connsiteY3" fmla="*/ 4387669 h 4387669"/>
              <a:gd name="connsiteX4" fmla="*/ 751422 w 2217516"/>
              <a:gd name="connsiteY4" fmla="*/ 3988739 h 4387669"/>
              <a:gd name="connsiteX0" fmla="*/ 0 w 7279370"/>
              <a:gd name="connsiteY0" fmla="*/ 2675635 h 4387669"/>
              <a:gd name="connsiteX1" fmla="*/ 5061853 w 7279370"/>
              <a:gd name="connsiteY1" fmla="*/ 0 h 4387669"/>
              <a:gd name="connsiteX2" fmla="*/ 7279370 w 7279370"/>
              <a:gd name="connsiteY2" fmla="*/ 2404255 h 4387669"/>
              <a:gd name="connsiteX3" fmla="*/ 6017974 w 7279370"/>
              <a:gd name="connsiteY3" fmla="*/ 4387669 h 4387669"/>
              <a:gd name="connsiteX4" fmla="*/ 0 w 7279370"/>
              <a:gd name="connsiteY4" fmla="*/ 2675635 h 4387669"/>
              <a:gd name="connsiteX0" fmla="*/ 0 w 7279370"/>
              <a:gd name="connsiteY0" fmla="*/ 2675635 h 4365640"/>
              <a:gd name="connsiteX1" fmla="*/ 5061853 w 7279370"/>
              <a:gd name="connsiteY1" fmla="*/ 0 h 4365640"/>
              <a:gd name="connsiteX2" fmla="*/ 7279370 w 7279370"/>
              <a:gd name="connsiteY2" fmla="*/ 2404255 h 4365640"/>
              <a:gd name="connsiteX3" fmla="*/ 938342 w 7279370"/>
              <a:gd name="connsiteY3" fmla="*/ 4365640 h 4365640"/>
              <a:gd name="connsiteX4" fmla="*/ 0 w 7279370"/>
              <a:gd name="connsiteY4" fmla="*/ 2675635 h 4365640"/>
              <a:gd name="connsiteX0" fmla="*/ 0 w 5061853"/>
              <a:gd name="connsiteY0" fmla="*/ 2675635 h 4365640"/>
              <a:gd name="connsiteX1" fmla="*/ 5061853 w 5061853"/>
              <a:gd name="connsiteY1" fmla="*/ 0 h 4365640"/>
              <a:gd name="connsiteX2" fmla="*/ 938342 w 5061853"/>
              <a:gd name="connsiteY2" fmla="*/ 4365640 h 4365640"/>
              <a:gd name="connsiteX3" fmla="*/ 0 w 5061853"/>
              <a:gd name="connsiteY3" fmla="*/ 2675635 h 4365640"/>
              <a:gd name="connsiteX0" fmla="*/ 0 w 4307550"/>
              <a:gd name="connsiteY0" fmla="*/ 4950642 h 6640647"/>
              <a:gd name="connsiteX1" fmla="*/ 4307549 w 4307550"/>
              <a:gd name="connsiteY1" fmla="*/ -1 h 6640647"/>
              <a:gd name="connsiteX2" fmla="*/ 938342 w 4307550"/>
              <a:gd name="connsiteY2" fmla="*/ 6640647 h 6640647"/>
              <a:gd name="connsiteX3" fmla="*/ 0 w 4307550"/>
              <a:gd name="connsiteY3" fmla="*/ 4950642 h 6640647"/>
              <a:gd name="connsiteX0" fmla="*/ 0 w 4319058"/>
              <a:gd name="connsiteY0" fmla="*/ 4881596 h 6640649"/>
              <a:gd name="connsiteX1" fmla="*/ 4319059 w 4319058"/>
              <a:gd name="connsiteY1" fmla="*/ 1 h 6640649"/>
              <a:gd name="connsiteX2" fmla="*/ 949852 w 4319058"/>
              <a:gd name="connsiteY2" fmla="*/ 6640649 h 6640649"/>
              <a:gd name="connsiteX3" fmla="*/ 0 w 4319058"/>
              <a:gd name="connsiteY3" fmla="*/ 4881596 h 6640649"/>
              <a:gd name="connsiteX0" fmla="*/ 0 w 4319060"/>
              <a:gd name="connsiteY0" fmla="*/ 4881594 h 6330822"/>
              <a:gd name="connsiteX1" fmla="*/ 4319059 w 4319060"/>
              <a:gd name="connsiteY1" fmla="*/ -1 h 6330822"/>
              <a:gd name="connsiteX2" fmla="*/ 735435 w 4319060"/>
              <a:gd name="connsiteY2" fmla="*/ 6330822 h 6330822"/>
              <a:gd name="connsiteX3" fmla="*/ 0 w 4319060"/>
              <a:gd name="connsiteY3" fmla="*/ 4881594 h 6330822"/>
              <a:gd name="connsiteX0" fmla="*/ 0 w 4359409"/>
              <a:gd name="connsiteY0" fmla="*/ 4900143 h 6349371"/>
              <a:gd name="connsiteX1" fmla="*/ 4359409 w 4359409"/>
              <a:gd name="connsiteY1" fmla="*/ 0 h 6349371"/>
              <a:gd name="connsiteX2" fmla="*/ 735435 w 4359409"/>
              <a:gd name="connsiteY2" fmla="*/ 6349371 h 6349371"/>
              <a:gd name="connsiteX3" fmla="*/ 0 w 4359409"/>
              <a:gd name="connsiteY3" fmla="*/ 4900143 h 6349371"/>
              <a:gd name="connsiteX0" fmla="*/ 0 w 4308942"/>
              <a:gd name="connsiteY0" fmla="*/ 4829662 h 6278890"/>
              <a:gd name="connsiteX1" fmla="*/ 4308942 w 4308942"/>
              <a:gd name="connsiteY1" fmla="*/ 1 h 6278890"/>
              <a:gd name="connsiteX2" fmla="*/ 735435 w 4308942"/>
              <a:gd name="connsiteY2" fmla="*/ 6278890 h 6278890"/>
              <a:gd name="connsiteX3" fmla="*/ 0 w 4308942"/>
              <a:gd name="connsiteY3" fmla="*/ 4829662 h 6278890"/>
              <a:gd name="connsiteX0" fmla="*/ 0 w 5551929"/>
              <a:gd name="connsiteY0" fmla="*/ 5660367 h 7109595"/>
              <a:gd name="connsiteX1" fmla="*/ 5551929 w 5551929"/>
              <a:gd name="connsiteY1" fmla="*/ 0 h 7109595"/>
              <a:gd name="connsiteX2" fmla="*/ 735435 w 5551929"/>
              <a:gd name="connsiteY2" fmla="*/ 7109595 h 7109595"/>
              <a:gd name="connsiteX3" fmla="*/ 0 w 5551929"/>
              <a:gd name="connsiteY3" fmla="*/ 5660367 h 7109595"/>
              <a:gd name="connsiteX0" fmla="*/ 1 w 5343032"/>
              <a:gd name="connsiteY0" fmla="*/ 6101214 h 7109595"/>
              <a:gd name="connsiteX1" fmla="*/ 5343032 w 5343032"/>
              <a:gd name="connsiteY1" fmla="*/ 0 h 7109595"/>
              <a:gd name="connsiteX2" fmla="*/ 526538 w 5343032"/>
              <a:gd name="connsiteY2" fmla="*/ 7109595 h 7109595"/>
              <a:gd name="connsiteX3" fmla="*/ 1 w 5343032"/>
              <a:gd name="connsiteY3" fmla="*/ 6101214 h 7109595"/>
              <a:gd name="connsiteX0" fmla="*/ -1 w 5343030"/>
              <a:gd name="connsiteY0" fmla="*/ 6101214 h 7730269"/>
              <a:gd name="connsiteX1" fmla="*/ 5343030 w 5343030"/>
              <a:gd name="connsiteY1" fmla="*/ 0 h 7730269"/>
              <a:gd name="connsiteX2" fmla="*/ 856091 w 5343030"/>
              <a:gd name="connsiteY2" fmla="*/ 7730269 h 7730269"/>
              <a:gd name="connsiteX3" fmla="*/ -1 w 5343030"/>
              <a:gd name="connsiteY3" fmla="*/ 6101214 h 7730269"/>
              <a:gd name="connsiteX0" fmla="*/ 1 w 5332643"/>
              <a:gd name="connsiteY0" fmla="*/ 6120784 h 7749839"/>
              <a:gd name="connsiteX1" fmla="*/ 5332643 w 5332643"/>
              <a:gd name="connsiteY1" fmla="*/ -1 h 7749839"/>
              <a:gd name="connsiteX2" fmla="*/ 856093 w 5332643"/>
              <a:gd name="connsiteY2" fmla="*/ 7749839 h 7749839"/>
              <a:gd name="connsiteX3" fmla="*/ 1 w 5332643"/>
              <a:gd name="connsiteY3" fmla="*/ 6120784 h 7749839"/>
              <a:gd name="connsiteX0" fmla="*/ 0 w 5395851"/>
              <a:gd name="connsiteY0" fmla="*/ 6001707 h 7749841"/>
              <a:gd name="connsiteX1" fmla="*/ 5395851 w 5395851"/>
              <a:gd name="connsiteY1" fmla="*/ 1 h 7749841"/>
              <a:gd name="connsiteX2" fmla="*/ 919301 w 5395851"/>
              <a:gd name="connsiteY2" fmla="*/ 7749841 h 7749841"/>
              <a:gd name="connsiteX3" fmla="*/ 0 w 5395851"/>
              <a:gd name="connsiteY3" fmla="*/ 6001707 h 7749841"/>
              <a:gd name="connsiteX0" fmla="*/ 0 w 5212098"/>
              <a:gd name="connsiteY0" fmla="*/ 5451409 h 7749839"/>
              <a:gd name="connsiteX1" fmla="*/ 5212098 w 5212098"/>
              <a:gd name="connsiteY1" fmla="*/ -1 h 7749839"/>
              <a:gd name="connsiteX2" fmla="*/ 735548 w 5212098"/>
              <a:gd name="connsiteY2" fmla="*/ 7749839 h 7749839"/>
              <a:gd name="connsiteX3" fmla="*/ 0 w 5212098"/>
              <a:gd name="connsiteY3" fmla="*/ 5451409 h 7749839"/>
              <a:gd name="connsiteX0" fmla="*/ 0 w 5212098"/>
              <a:gd name="connsiteY0" fmla="*/ 5451411 h 5451411"/>
              <a:gd name="connsiteX1" fmla="*/ 5212098 w 5212098"/>
              <a:gd name="connsiteY1" fmla="*/ 1 h 5451411"/>
              <a:gd name="connsiteX2" fmla="*/ 1611612 w 5212098"/>
              <a:gd name="connsiteY2" fmla="*/ 4567350 h 5451411"/>
              <a:gd name="connsiteX3" fmla="*/ 0 w 5212098"/>
              <a:gd name="connsiteY3" fmla="*/ 5451411 h 5451411"/>
              <a:gd name="connsiteX0" fmla="*/ 0 w 5212098"/>
              <a:gd name="connsiteY0" fmla="*/ 5451409 h 5451409"/>
              <a:gd name="connsiteX1" fmla="*/ 5212098 w 5212098"/>
              <a:gd name="connsiteY1" fmla="*/ -1 h 5451409"/>
              <a:gd name="connsiteX2" fmla="*/ 1854241 w 5212098"/>
              <a:gd name="connsiteY2" fmla="*/ 4439533 h 5451409"/>
              <a:gd name="connsiteX3" fmla="*/ 0 w 5212098"/>
              <a:gd name="connsiteY3" fmla="*/ 5451409 h 5451409"/>
              <a:gd name="connsiteX0" fmla="*/ 0 w 4449034"/>
              <a:gd name="connsiteY0" fmla="*/ 5339979 h 5339979"/>
              <a:gd name="connsiteX1" fmla="*/ 4449034 w 4449034"/>
              <a:gd name="connsiteY1" fmla="*/ -1 h 5339979"/>
              <a:gd name="connsiteX2" fmla="*/ 1854241 w 4449034"/>
              <a:gd name="connsiteY2" fmla="*/ 4328103 h 5339979"/>
              <a:gd name="connsiteX3" fmla="*/ 0 w 4449034"/>
              <a:gd name="connsiteY3" fmla="*/ 5339979 h 5339979"/>
              <a:gd name="connsiteX0" fmla="*/ 0 w 4449034"/>
              <a:gd name="connsiteY0" fmla="*/ 5339981 h 5339981"/>
              <a:gd name="connsiteX1" fmla="*/ 4449034 w 4449034"/>
              <a:gd name="connsiteY1" fmla="*/ 1 h 5339981"/>
              <a:gd name="connsiteX2" fmla="*/ 2799366 w 4449034"/>
              <a:gd name="connsiteY2" fmla="*/ 3594587 h 5339981"/>
              <a:gd name="connsiteX3" fmla="*/ 0 w 4449034"/>
              <a:gd name="connsiteY3" fmla="*/ 5339981 h 5339981"/>
              <a:gd name="connsiteX0" fmla="*/ 0 w 1956156"/>
              <a:gd name="connsiteY0" fmla="*/ 2979319 h 3594585"/>
              <a:gd name="connsiteX1" fmla="*/ 1956156 w 1956156"/>
              <a:gd name="connsiteY1" fmla="*/ -1 h 3594585"/>
              <a:gd name="connsiteX2" fmla="*/ 306488 w 1956156"/>
              <a:gd name="connsiteY2" fmla="*/ 3594585 h 3594585"/>
              <a:gd name="connsiteX3" fmla="*/ 0 w 1956156"/>
              <a:gd name="connsiteY3" fmla="*/ 2979319 h 3594585"/>
              <a:gd name="connsiteX0" fmla="*/ 0 w 1956156"/>
              <a:gd name="connsiteY0" fmla="*/ 2979321 h 3368191"/>
              <a:gd name="connsiteX1" fmla="*/ 1956156 w 1956156"/>
              <a:gd name="connsiteY1" fmla="*/ 1 h 3368191"/>
              <a:gd name="connsiteX2" fmla="*/ 219927 w 1956156"/>
              <a:gd name="connsiteY2" fmla="*/ 3368192 h 3368191"/>
              <a:gd name="connsiteX3" fmla="*/ 0 w 1956156"/>
              <a:gd name="connsiteY3" fmla="*/ 2979321 h 3368191"/>
              <a:gd name="connsiteX0" fmla="*/ 0 w 2004184"/>
              <a:gd name="connsiteY0" fmla="*/ 3004510 h 3393381"/>
              <a:gd name="connsiteX1" fmla="*/ 2004184 w 2004184"/>
              <a:gd name="connsiteY1" fmla="*/ 0 h 3393381"/>
              <a:gd name="connsiteX2" fmla="*/ 219927 w 2004184"/>
              <a:gd name="connsiteY2" fmla="*/ 3393381 h 3393381"/>
              <a:gd name="connsiteX3" fmla="*/ 0 w 2004184"/>
              <a:gd name="connsiteY3" fmla="*/ 3004510 h 3393381"/>
              <a:gd name="connsiteX0" fmla="*/ 0 w 2004184"/>
              <a:gd name="connsiteY0" fmla="*/ 3004510 h 3500340"/>
              <a:gd name="connsiteX1" fmla="*/ 2004184 w 2004184"/>
              <a:gd name="connsiteY1" fmla="*/ 0 h 3500340"/>
              <a:gd name="connsiteX2" fmla="*/ 183082 w 2004184"/>
              <a:gd name="connsiteY2" fmla="*/ 3500339 h 3500340"/>
              <a:gd name="connsiteX3" fmla="*/ 0 w 2004184"/>
              <a:gd name="connsiteY3" fmla="*/ 3004510 h 3500340"/>
              <a:gd name="connsiteX0" fmla="*/ 0 w 2024877"/>
              <a:gd name="connsiteY0" fmla="*/ 3053228 h 3500339"/>
              <a:gd name="connsiteX1" fmla="*/ 2024877 w 2024877"/>
              <a:gd name="connsiteY1" fmla="*/ 0 h 3500339"/>
              <a:gd name="connsiteX2" fmla="*/ 203775 w 2024877"/>
              <a:gd name="connsiteY2" fmla="*/ 3500339 h 3500339"/>
              <a:gd name="connsiteX3" fmla="*/ 0 w 2024877"/>
              <a:gd name="connsiteY3" fmla="*/ 3053228 h 3500339"/>
              <a:gd name="connsiteX0" fmla="*/ 0 w 2037492"/>
              <a:gd name="connsiteY0" fmla="*/ 3072826 h 3500339"/>
              <a:gd name="connsiteX1" fmla="*/ 2037492 w 2037492"/>
              <a:gd name="connsiteY1" fmla="*/ 0 h 3500339"/>
              <a:gd name="connsiteX2" fmla="*/ 216390 w 2037492"/>
              <a:gd name="connsiteY2" fmla="*/ 3500339 h 3500339"/>
              <a:gd name="connsiteX3" fmla="*/ 0 w 2037492"/>
              <a:gd name="connsiteY3" fmla="*/ 3072826 h 3500339"/>
              <a:gd name="connsiteX0" fmla="*/ -1 w 2342901"/>
              <a:gd name="connsiteY0" fmla="*/ 2321204 h 3500339"/>
              <a:gd name="connsiteX1" fmla="*/ 2342901 w 2342901"/>
              <a:gd name="connsiteY1" fmla="*/ 0 h 3500339"/>
              <a:gd name="connsiteX2" fmla="*/ 521799 w 2342901"/>
              <a:gd name="connsiteY2" fmla="*/ 3500339 h 3500339"/>
              <a:gd name="connsiteX3" fmla="*/ -1 w 2342901"/>
              <a:gd name="connsiteY3" fmla="*/ 2321204 h 3500339"/>
              <a:gd name="connsiteX0" fmla="*/ -1 w 2342901"/>
              <a:gd name="connsiteY0" fmla="*/ 2321204 h 3452354"/>
              <a:gd name="connsiteX1" fmla="*/ 2342901 w 2342901"/>
              <a:gd name="connsiteY1" fmla="*/ 0 h 3452354"/>
              <a:gd name="connsiteX2" fmla="*/ 181178 w 2342901"/>
              <a:gd name="connsiteY2" fmla="*/ 3452353 h 3452354"/>
              <a:gd name="connsiteX3" fmla="*/ -1 w 2342901"/>
              <a:gd name="connsiteY3" fmla="*/ 2321204 h 3452354"/>
              <a:gd name="connsiteX0" fmla="*/ 0 w 2292931"/>
              <a:gd name="connsiteY0" fmla="*/ 2530176 h 3452354"/>
              <a:gd name="connsiteX1" fmla="*/ 2292931 w 2292931"/>
              <a:gd name="connsiteY1" fmla="*/ 0 h 3452354"/>
              <a:gd name="connsiteX2" fmla="*/ 131208 w 2292931"/>
              <a:gd name="connsiteY2" fmla="*/ 3452353 h 3452354"/>
              <a:gd name="connsiteX3" fmla="*/ 0 w 2292931"/>
              <a:gd name="connsiteY3" fmla="*/ 2530176 h 3452354"/>
              <a:gd name="connsiteX0" fmla="*/ 1 w 2582841"/>
              <a:gd name="connsiteY0" fmla="*/ 533657 h 3452354"/>
              <a:gd name="connsiteX1" fmla="*/ 2582841 w 2582841"/>
              <a:gd name="connsiteY1" fmla="*/ 0 h 3452354"/>
              <a:gd name="connsiteX2" fmla="*/ 421118 w 2582841"/>
              <a:gd name="connsiteY2" fmla="*/ 3452353 h 3452354"/>
              <a:gd name="connsiteX3" fmla="*/ 1 w 2582841"/>
              <a:gd name="connsiteY3" fmla="*/ 533657 h 3452354"/>
              <a:gd name="connsiteX0" fmla="*/ 1 w 2582841"/>
              <a:gd name="connsiteY0" fmla="*/ 533657 h 2567144"/>
              <a:gd name="connsiteX1" fmla="*/ 2582841 w 2582841"/>
              <a:gd name="connsiteY1" fmla="*/ 0 h 2567144"/>
              <a:gd name="connsiteX2" fmla="*/ 253324 w 2582841"/>
              <a:gd name="connsiteY2" fmla="*/ 2567143 h 2567144"/>
              <a:gd name="connsiteX3" fmla="*/ 1 w 2582841"/>
              <a:gd name="connsiteY3" fmla="*/ 533657 h 2567144"/>
              <a:gd name="connsiteX0" fmla="*/ 1 w 2582841"/>
              <a:gd name="connsiteY0" fmla="*/ 533657 h 2569202"/>
              <a:gd name="connsiteX1" fmla="*/ 2582841 w 2582841"/>
              <a:gd name="connsiteY1" fmla="*/ 0 h 2569202"/>
              <a:gd name="connsiteX2" fmla="*/ 302690 w 2582841"/>
              <a:gd name="connsiteY2" fmla="*/ 2569201 h 2569202"/>
              <a:gd name="connsiteX3" fmla="*/ 1 w 2582841"/>
              <a:gd name="connsiteY3" fmla="*/ 533657 h 2569202"/>
              <a:gd name="connsiteX0" fmla="*/ 1 w 2562169"/>
              <a:gd name="connsiteY0" fmla="*/ 540853 h 2569202"/>
              <a:gd name="connsiteX1" fmla="*/ 2562169 w 2562169"/>
              <a:gd name="connsiteY1" fmla="*/ 0 h 2569202"/>
              <a:gd name="connsiteX2" fmla="*/ 282018 w 2562169"/>
              <a:gd name="connsiteY2" fmla="*/ 2569201 h 2569202"/>
              <a:gd name="connsiteX3" fmla="*/ 1 w 2562169"/>
              <a:gd name="connsiteY3" fmla="*/ 540853 h 2569202"/>
              <a:gd name="connsiteX0" fmla="*/ 1 w 2499527"/>
              <a:gd name="connsiteY0" fmla="*/ 431576 h 2459925"/>
              <a:gd name="connsiteX1" fmla="*/ 2499528 w 2499527"/>
              <a:gd name="connsiteY1" fmla="*/ 0 h 2459925"/>
              <a:gd name="connsiteX2" fmla="*/ 282018 w 2499527"/>
              <a:gd name="connsiteY2" fmla="*/ 2459924 h 2459925"/>
              <a:gd name="connsiteX3" fmla="*/ 1 w 2499527"/>
              <a:gd name="connsiteY3" fmla="*/ 431576 h 2459925"/>
              <a:gd name="connsiteX0" fmla="*/ 0 w 2292891"/>
              <a:gd name="connsiteY0" fmla="*/ 1854625 h 2459925"/>
              <a:gd name="connsiteX1" fmla="*/ 2292892 w 2292891"/>
              <a:gd name="connsiteY1" fmla="*/ 0 h 2459925"/>
              <a:gd name="connsiteX2" fmla="*/ 75382 w 2292891"/>
              <a:gd name="connsiteY2" fmla="*/ 2459924 h 2459925"/>
              <a:gd name="connsiteX3" fmla="*/ 0 w 2292891"/>
              <a:gd name="connsiteY3" fmla="*/ 1854625 h 2459925"/>
              <a:gd name="connsiteX0" fmla="*/ 1 w 2274106"/>
              <a:gd name="connsiteY0" fmla="*/ 1849681 h 2459925"/>
              <a:gd name="connsiteX1" fmla="*/ 2274107 w 2274106"/>
              <a:gd name="connsiteY1" fmla="*/ 0 h 2459925"/>
              <a:gd name="connsiteX2" fmla="*/ 56597 w 2274106"/>
              <a:gd name="connsiteY2" fmla="*/ 2459924 h 2459925"/>
              <a:gd name="connsiteX3" fmla="*/ 1 w 2274106"/>
              <a:gd name="connsiteY3" fmla="*/ 1849681 h 2459925"/>
              <a:gd name="connsiteX0" fmla="*/ 1 w 2373485"/>
              <a:gd name="connsiteY0" fmla="*/ 1949260 h 2559504"/>
              <a:gd name="connsiteX1" fmla="*/ 2373485 w 2373485"/>
              <a:gd name="connsiteY1" fmla="*/ -2 h 2559504"/>
              <a:gd name="connsiteX2" fmla="*/ 56597 w 2373485"/>
              <a:gd name="connsiteY2" fmla="*/ 2559503 h 2559504"/>
              <a:gd name="connsiteX3" fmla="*/ 1 w 2373485"/>
              <a:gd name="connsiteY3" fmla="*/ 1949260 h 2559504"/>
              <a:gd name="connsiteX0" fmla="*/ 1 w 2373485"/>
              <a:gd name="connsiteY0" fmla="*/ 1949260 h 2626113"/>
              <a:gd name="connsiteX1" fmla="*/ 2373485 w 2373485"/>
              <a:gd name="connsiteY1" fmla="*/ -2 h 2626113"/>
              <a:gd name="connsiteX2" fmla="*/ 82445 w 2373485"/>
              <a:gd name="connsiteY2" fmla="*/ 2626115 h 2626113"/>
              <a:gd name="connsiteX3" fmla="*/ 1 w 2373485"/>
              <a:gd name="connsiteY3" fmla="*/ 1949260 h 2626113"/>
              <a:gd name="connsiteX0" fmla="*/ 1 w 2369242"/>
              <a:gd name="connsiteY0" fmla="*/ 1927166 h 2604019"/>
              <a:gd name="connsiteX1" fmla="*/ 2369242 w 2369242"/>
              <a:gd name="connsiteY1" fmla="*/ -1 h 2604019"/>
              <a:gd name="connsiteX2" fmla="*/ 82445 w 2369242"/>
              <a:gd name="connsiteY2" fmla="*/ 2604021 h 2604019"/>
              <a:gd name="connsiteX3" fmla="*/ 1 w 2369242"/>
              <a:gd name="connsiteY3" fmla="*/ 1927166 h 2604019"/>
              <a:gd name="connsiteX0" fmla="*/ 1 w 2357728"/>
              <a:gd name="connsiteY0" fmla="*/ 1913652 h 2604019"/>
              <a:gd name="connsiteX1" fmla="*/ 2357728 w 2357728"/>
              <a:gd name="connsiteY1" fmla="*/ -1 h 2604019"/>
              <a:gd name="connsiteX2" fmla="*/ 70931 w 2357728"/>
              <a:gd name="connsiteY2" fmla="*/ 2604021 h 2604019"/>
              <a:gd name="connsiteX3" fmla="*/ 1 w 2357728"/>
              <a:gd name="connsiteY3" fmla="*/ 1913652 h 2604019"/>
              <a:gd name="connsiteX0" fmla="*/ -1 w 2043647"/>
              <a:gd name="connsiteY0" fmla="*/ 2709690 h 3400060"/>
              <a:gd name="connsiteX1" fmla="*/ 2043647 w 2043647"/>
              <a:gd name="connsiteY1" fmla="*/ 0 h 3400060"/>
              <a:gd name="connsiteX2" fmla="*/ 70929 w 2043647"/>
              <a:gd name="connsiteY2" fmla="*/ 3400059 h 3400060"/>
              <a:gd name="connsiteX3" fmla="*/ -1 w 2043647"/>
              <a:gd name="connsiteY3" fmla="*/ 2709690 h 3400060"/>
              <a:gd name="connsiteX0" fmla="*/ 1 w 2043649"/>
              <a:gd name="connsiteY0" fmla="*/ 2709690 h 2709689"/>
              <a:gd name="connsiteX1" fmla="*/ 2043649 w 2043649"/>
              <a:gd name="connsiteY1" fmla="*/ 0 h 2709689"/>
              <a:gd name="connsiteX2" fmla="*/ 633619 w 2043649"/>
              <a:gd name="connsiteY2" fmla="*/ 2455619 h 2709689"/>
              <a:gd name="connsiteX3" fmla="*/ 1 w 2043649"/>
              <a:gd name="connsiteY3" fmla="*/ 2709690 h 2709689"/>
              <a:gd name="connsiteX0" fmla="*/ -1 w 2136720"/>
              <a:gd name="connsiteY0" fmla="*/ 2789111 h 2789110"/>
              <a:gd name="connsiteX1" fmla="*/ 2136719 w 2136720"/>
              <a:gd name="connsiteY1" fmla="*/ 0 h 2789110"/>
              <a:gd name="connsiteX2" fmla="*/ 633617 w 2136720"/>
              <a:gd name="connsiteY2" fmla="*/ 2535040 h 2789110"/>
              <a:gd name="connsiteX3" fmla="*/ -1 w 2136720"/>
              <a:gd name="connsiteY3" fmla="*/ 2789111 h 2789110"/>
              <a:gd name="connsiteX0" fmla="*/ 1 w 2136720"/>
              <a:gd name="connsiteY0" fmla="*/ 2789111 h 2789110"/>
              <a:gd name="connsiteX1" fmla="*/ 2136721 w 2136720"/>
              <a:gd name="connsiteY1" fmla="*/ 0 h 2789110"/>
              <a:gd name="connsiteX2" fmla="*/ 699192 w 2136720"/>
              <a:gd name="connsiteY2" fmla="*/ 2517780 h 2789110"/>
              <a:gd name="connsiteX3" fmla="*/ 1 w 2136720"/>
              <a:gd name="connsiteY3" fmla="*/ 2789111 h 2789110"/>
              <a:gd name="connsiteX0" fmla="*/ -1 w 2136720"/>
              <a:gd name="connsiteY0" fmla="*/ 2789111 h 2789110"/>
              <a:gd name="connsiteX1" fmla="*/ 2136719 w 2136720"/>
              <a:gd name="connsiteY1" fmla="*/ 0 h 2789110"/>
              <a:gd name="connsiteX2" fmla="*/ 693902 w 2136720"/>
              <a:gd name="connsiteY2" fmla="*/ 2464253 h 2789110"/>
              <a:gd name="connsiteX3" fmla="*/ -1 w 2136720"/>
              <a:gd name="connsiteY3" fmla="*/ 2789111 h 2789110"/>
              <a:gd name="connsiteX0" fmla="*/ 1 w 2136720"/>
              <a:gd name="connsiteY0" fmla="*/ 2789111 h 2789110"/>
              <a:gd name="connsiteX1" fmla="*/ 2136721 w 2136720"/>
              <a:gd name="connsiteY1" fmla="*/ 0 h 2789110"/>
              <a:gd name="connsiteX2" fmla="*/ 701832 w 2136720"/>
              <a:gd name="connsiteY2" fmla="*/ 2544543 h 2789110"/>
              <a:gd name="connsiteX3" fmla="*/ 1 w 2136720"/>
              <a:gd name="connsiteY3" fmla="*/ 2789111 h 2789110"/>
              <a:gd name="connsiteX0" fmla="*/ -1 w 2224507"/>
              <a:gd name="connsiteY0" fmla="*/ 2922058 h 2922057"/>
              <a:gd name="connsiteX1" fmla="*/ 2224507 w 2224507"/>
              <a:gd name="connsiteY1" fmla="*/ -1 h 2922057"/>
              <a:gd name="connsiteX2" fmla="*/ 701830 w 2224507"/>
              <a:gd name="connsiteY2" fmla="*/ 2677490 h 2922057"/>
              <a:gd name="connsiteX3" fmla="*/ -1 w 2224507"/>
              <a:gd name="connsiteY3" fmla="*/ 2922058 h 2922057"/>
              <a:gd name="connsiteX0" fmla="*/ 1 w 2224509"/>
              <a:gd name="connsiteY0" fmla="*/ 2922058 h 2922057"/>
              <a:gd name="connsiteX1" fmla="*/ 2224509 w 2224509"/>
              <a:gd name="connsiteY1" fmla="*/ -1 h 2922057"/>
              <a:gd name="connsiteX2" fmla="*/ 575970 w 2224509"/>
              <a:gd name="connsiteY2" fmla="*/ 2765538 h 2922057"/>
              <a:gd name="connsiteX3" fmla="*/ 1 w 2224509"/>
              <a:gd name="connsiteY3" fmla="*/ 2922058 h 2922057"/>
              <a:gd name="connsiteX0" fmla="*/ -1 w 2224507"/>
              <a:gd name="connsiteY0" fmla="*/ 2922058 h 2922057"/>
              <a:gd name="connsiteX1" fmla="*/ 2224507 w 2224507"/>
              <a:gd name="connsiteY1" fmla="*/ -1 h 2922057"/>
              <a:gd name="connsiteX2" fmla="*/ 589721 w 2224507"/>
              <a:gd name="connsiteY2" fmla="*/ 2734460 h 2922057"/>
              <a:gd name="connsiteX3" fmla="*/ -1 w 2224507"/>
              <a:gd name="connsiteY3" fmla="*/ 2922058 h 2922057"/>
              <a:gd name="connsiteX0" fmla="*/ 0 w 1688814"/>
              <a:gd name="connsiteY0" fmla="*/ 2185002 h 2734461"/>
              <a:gd name="connsiteX1" fmla="*/ 1688814 w 1688814"/>
              <a:gd name="connsiteY1" fmla="*/ 1 h 2734461"/>
              <a:gd name="connsiteX2" fmla="*/ 54028 w 1688814"/>
              <a:gd name="connsiteY2" fmla="*/ 2734462 h 2734461"/>
              <a:gd name="connsiteX3" fmla="*/ 0 w 1688814"/>
              <a:gd name="connsiteY3" fmla="*/ 2185002 h 2734461"/>
              <a:gd name="connsiteX0" fmla="*/ 0 w 1648095"/>
              <a:gd name="connsiteY0" fmla="*/ 2245239 h 2794700"/>
              <a:gd name="connsiteX1" fmla="*/ 1648095 w 1648095"/>
              <a:gd name="connsiteY1" fmla="*/ -1 h 2794700"/>
              <a:gd name="connsiteX2" fmla="*/ 54028 w 1648095"/>
              <a:gd name="connsiteY2" fmla="*/ 2794699 h 2794700"/>
              <a:gd name="connsiteX3" fmla="*/ 0 w 1648095"/>
              <a:gd name="connsiteY3" fmla="*/ 2245239 h 2794700"/>
              <a:gd name="connsiteX0" fmla="*/ 0 w 1648095"/>
              <a:gd name="connsiteY0" fmla="*/ 2245241 h 2999648"/>
              <a:gd name="connsiteX1" fmla="*/ 1648095 w 1648095"/>
              <a:gd name="connsiteY1" fmla="*/ 1 h 2999648"/>
              <a:gd name="connsiteX2" fmla="*/ 64480 w 1648095"/>
              <a:gd name="connsiteY2" fmla="*/ 2999649 h 2999648"/>
              <a:gd name="connsiteX3" fmla="*/ 0 w 1648095"/>
              <a:gd name="connsiteY3" fmla="*/ 2245241 h 2999648"/>
              <a:gd name="connsiteX0" fmla="*/ 0 w 1628401"/>
              <a:gd name="connsiteY0" fmla="*/ 2302508 h 3056917"/>
              <a:gd name="connsiteX1" fmla="*/ 1628401 w 1628401"/>
              <a:gd name="connsiteY1" fmla="*/ 0 h 3056917"/>
              <a:gd name="connsiteX2" fmla="*/ 64480 w 1628401"/>
              <a:gd name="connsiteY2" fmla="*/ 3056916 h 3056917"/>
              <a:gd name="connsiteX3" fmla="*/ 0 w 1628401"/>
              <a:gd name="connsiteY3" fmla="*/ 2302508 h 3056917"/>
              <a:gd name="connsiteX0" fmla="*/ 0 w 1585099"/>
              <a:gd name="connsiteY0" fmla="*/ 3244616 h 3999024"/>
              <a:gd name="connsiteX1" fmla="*/ 1585099 w 1585099"/>
              <a:gd name="connsiteY1" fmla="*/ 0 h 3999024"/>
              <a:gd name="connsiteX2" fmla="*/ 64480 w 1585099"/>
              <a:gd name="connsiteY2" fmla="*/ 3999024 h 3999024"/>
              <a:gd name="connsiteX3" fmla="*/ 0 w 1585099"/>
              <a:gd name="connsiteY3" fmla="*/ 3244616 h 3999024"/>
              <a:gd name="connsiteX0" fmla="*/ 0 w 1585099"/>
              <a:gd name="connsiteY0" fmla="*/ 3244616 h 4501961"/>
              <a:gd name="connsiteX1" fmla="*/ 1585099 w 1585099"/>
              <a:gd name="connsiteY1" fmla="*/ 0 h 4501961"/>
              <a:gd name="connsiteX2" fmla="*/ 86365 w 1585099"/>
              <a:gd name="connsiteY2" fmla="*/ 4501961 h 4501961"/>
              <a:gd name="connsiteX3" fmla="*/ 0 w 1585099"/>
              <a:gd name="connsiteY3" fmla="*/ 3244616 h 4501961"/>
              <a:gd name="connsiteX0" fmla="*/ 0 w 1365881"/>
              <a:gd name="connsiteY0" fmla="*/ 3066570 h 4323915"/>
              <a:gd name="connsiteX1" fmla="*/ 1365881 w 1365881"/>
              <a:gd name="connsiteY1" fmla="*/ 0 h 4323915"/>
              <a:gd name="connsiteX2" fmla="*/ 86365 w 1365881"/>
              <a:gd name="connsiteY2" fmla="*/ 4323915 h 4323915"/>
              <a:gd name="connsiteX3" fmla="*/ 0 w 1365881"/>
              <a:gd name="connsiteY3" fmla="*/ 3066570 h 4323915"/>
              <a:gd name="connsiteX0" fmla="*/ 0 w 1364125"/>
              <a:gd name="connsiteY0" fmla="*/ 3093282 h 4350627"/>
              <a:gd name="connsiteX1" fmla="*/ 1364125 w 1364125"/>
              <a:gd name="connsiteY1" fmla="*/ 0 h 4350627"/>
              <a:gd name="connsiteX2" fmla="*/ 86365 w 1364125"/>
              <a:gd name="connsiteY2" fmla="*/ 4350627 h 4350627"/>
              <a:gd name="connsiteX3" fmla="*/ 0 w 1364125"/>
              <a:gd name="connsiteY3" fmla="*/ 3093282 h 4350627"/>
              <a:gd name="connsiteX0" fmla="*/ 0 w 1399083"/>
              <a:gd name="connsiteY0" fmla="*/ 3679790 h 4937135"/>
              <a:gd name="connsiteX1" fmla="*/ 1399083 w 1399083"/>
              <a:gd name="connsiteY1" fmla="*/ 0 h 4937135"/>
              <a:gd name="connsiteX2" fmla="*/ 86365 w 1399083"/>
              <a:gd name="connsiteY2" fmla="*/ 4937135 h 4937135"/>
              <a:gd name="connsiteX3" fmla="*/ 0 w 1399083"/>
              <a:gd name="connsiteY3" fmla="*/ 3679790 h 4937135"/>
              <a:gd name="connsiteX0" fmla="*/ 0 w 1400693"/>
              <a:gd name="connsiteY0" fmla="*/ 3644174 h 4937135"/>
              <a:gd name="connsiteX1" fmla="*/ 1400693 w 1400693"/>
              <a:gd name="connsiteY1" fmla="*/ 0 h 4937135"/>
              <a:gd name="connsiteX2" fmla="*/ 87975 w 1400693"/>
              <a:gd name="connsiteY2" fmla="*/ 4937135 h 4937135"/>
              <a:gd name="connsiteX3" fmla="*/ 0 w 1400693"/>
              <a:gd name="connsiteY3" fmla="*/ 3644174 h 4937135"/>
              <a:gd name="connsiteX0" fmla="*/ 0 w 1400693"/>
              <a:gd name="connsiteY0" fmla="*/ 3644174 h 4988541"/>
              <a:gd name="connsiteX1" fmla="*/ 1400693 w 1400693"/>
              <a:gd name="connsiteY1" fmla="*/ 0 h 4988541"/>
              <a:gd name="connsiteX2" fmla="*/ 62126 w 1400693"/>
              <a:gd name="connsiteY2" fmla="*/ 4988541 h 4988541"/>
              <a:gd name="connsiteX3" fmla="*/ 0 w 1400693"/>
              <a:gd name="connsiteY3" fmla="*/ 3644174 h 4988541"/>
              <a:gd name="connsiteX0" fmla="*/ 0 w 1422446"/>
              <a:gd name="connsiteY0" fmla="*/ 3750442 h 5094809"/>
              <a:gd name="connsiteX1" fmla="*/ 1422446 w 1422446"/>
              <a:gd name="connsiteY1" fmla="*/ 0 h 5094809"/>
              <a:gd name="connsiteX2" fmla="*/ 62126 w 1422446"/>
              <a:gd name="connsiteY2" fmla="*/ 5094809 h 5094809"/>
              <a:gd name="connsiteX3" fmla="*/ 0 w 1422446"/>
              <a:gd name="connsiteY3" fmla="*/ 3750442 h 5094809"/>
              <a:gd name="connsiteX0" fmla="*/ 0 w 1463383"/>
              <a:gd name="connsiteY0" fmla="*/ 3860723 h 5094809"/>
              <a:gd name="connsiteX1" fmla="*/ 1463383 w 1463383"/>
              <a:gd name="connsiteY1" fmla="*/ 0 h 5094809"/>
              <a:gd name="connsiteX2" fmla="*/ 103063 w 1463383"/>
              <a:gd name="connsiteY2" fmla="*/ 5094809 h 5094809"/>
              <a:gd name="connsiteX3" fmla="*/ 0 w 1463383"/>
              <a:gd name="connsiteY3" fmla="*/ 3860723 h 5094809"/>
              <a:gd name="connsiteX0" fmla="*/ 0 w 1463383"/>
              <a:gd name="connsiteY0" fmla="*/ 3860723 h 5219739"/>
              <a:gd name="connsiteX1" fmla="*/ 1463383 w 1463383"/>
              <a:gd name="connsiteY1" fmla="*/ 0 h 5219739"/>
              <a:gd name="connsiteX2" fmla="*/ 54087 w 1463383"/>
              <a:gd name="connsiteY2" fmla="*/ 5219739 h 5219739"/>
              <a:gd name="connsiteX3" fmla="*/ 0 w 1463383"/>
              <a:gd name="connsiteY3" fmla="*/ 3860723 h 5219739"/>
              <a:gd name="connsiteX0" fmla="*/ 26576 w 1409296"/>
              <a:gd name="connsiteY0" fmla="*/ 3650225 h 5219739"/>
              <a:gd name="connsiteX1" fmla="*/ 1409296 w 1409296"/>
              <a:gd name="connsiteY1" fmla="*/ 0 h 5219739"/>
              <a:gd name="connsiteX2" fmla="*/ 0 w 1409296"/>
              <a:gd name="connsiteY2" fmla="*/ 5219739 h 5219739"/>
              <a:gd name="connsiteX3" fmla="*/ 26576 w 1409296"/>
              <a:gd name="connsiteY3" fmla="*/ 3650225 h 5219739"/>
              <a:gd name="connsiteX0" fmla="*/ 0 w 1382720"/>
              <a:gd name="connsiteY0" fmla="*/ 3650225 h 4933605"/>
              <a:gd name="connsiteX1" fmla="*/ 1382720 w 1382720"/>
              <a:gd name="connsiteY1" fmla="*/ 0 h 4933605"/>
              <a:gd name="connsiteX2" fmla="*/ 51218 w 1382720"/>
              <a:gd name="connsiteY2" fmla="*/ 4933605 h 4933605"/>
              <a:gd name="connsiteX3" fmla="*/ 0 w 1382720"/>
              <a:gd name="connsiteY3" fmla="*/ 3650225 h 4933605"/>
              <a:gd name="connsiteX0" fmla="*/ 0 w 1381598"/>
              <a:gd name="connsiteY0" fmla="*/ 3684655 h 4968035"/>
              <a:gd name="connsiteX1" fmla="*/ 1381598 w 1381598"/>
              <a:gd name="connsiteY1" fmla="*/ 1 h 4968035"/>
              <a:gd name="connsiteX2" fmla="*/ 51218 w 1381598"/>
              <a:gd name="connsiteY2" fmla="*/ 4968035 h 4968035"/>
              <a:gd name="connsiteX3" fmla="*/ 0 w 1381598"/>
              <a:gd name="connsiteY3" fmla="*/ 3684655 h 4968035"/>
            </a:gdLst>
            <a:ahLst/>
            <a:cxnLst>
              <a:cxn ang="0">
                <a:pos x="connsiteX0" y="connsiteY0"/>
              </a:cxn>
              <a:cxn ang="0">
                <a:pos x="connsiteX1" y="connsiteY1"/>
              </a:cxn>
              <a:cxn ang="0">
                <a:pos x="connsiteX2" y="connsiteY2"/>
              </a:cxn>
              <a:cxn ang="0">
                <a:pos x="connsiteX3" y="connsiteY3"/>
              </a:cxn>
            </a:cxnLst>
            <a:rect l="l" t="t" r="r" b="b"/>
            <a:pathLst>
              <a:path w="1381598" h="4968035">
                <a:moveTo>
                  <a:pt x="0" y="3684655"/>
                </a:moveTo>
                <a:lnTo>
                  <a:pt x="1381598" y="1"/>
                </a:lnTo>
                <a:lnTo>
                  <a:pt x="51218" y="4968035"/>
                </a:lnTo>
                <a:lnTo>
                  <a:pt x="0" y="3684655"/>
                </a:lnTo>
                <a:close/>
              </a:path>
            </a:pathLst>
          </a:custGeom>
          <a:solidFill>
            <a:srgbClr val="002B5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solidFill>
                <a:prstClr val="white"/>
              </a:solidFill>
            </a:endParaRPr>
          </a:p>
        </p:txBody>
      </p:sp>
      <p:sp>
        <p:nvSpPr>
          <p:cNvPr id="12" name="Parallelogram 5"/>
          <p:cNvSpPr/>
          <p:nvPr/>
        </p:nvSpPr>
        <p:spPr>
          <a:xfrm rot="21050481" flipH="1">
            <a:off x="10268925" y="111927"/>
            <a:ext cx="1728336" cy="1652335"/>
          </a:xfrm>
          <a:custGeom>
            <a:avLst/>
            <a:gdLst>
              <a:gd name="connsiteX0" fmla="*/ 0 w 1476375"/>
              <a:gd name="connsiteY0" fmla="*/ 2105025 h 2105025"/>
              <a:gd name="connsiteX1" fmla="*/ 369094 w 1476375"/>
              <a:gd name="connsiteY1" fmla="*/ 0 h 2105025"/>
              <a:gd name="connsiteX2" fmla="*/ 1476375 w 1476375"/>
              <a:gd name="connsiteY2" fmla="*/ 0 h 2105025"/>
              <a:gd name="connsiteX3" fmla="*/ 1107281 w 1476375"/>
              <a:gd name="connsiteY3" fmla="*/ 2105025 h 2105025"/>
              <a:gd name="connsiteX4" fmla="*/ 0 w 1476375"/>
              <a:gd name="connsiteY4" fmla="*/ 2105025 h 2105025"/>
              <a:gd name="connsiteX0" fmla="*/ 497681 w 1974056"/>
              <a:gd name="connsiteY0" fmla="*/ 2209800 h 2209800"/>
              <a:gd name="connsiteX1" fmla="*/ 0 w 1974056"/>
              <a:gd name="connsiteY1" fmla="*/ 0 h 2209800"/>
              <a:gd name="connsiteX2" fmla="*/ 1974056 w 1974056"/>
              <a:gd name="connsiteY2" fmla="*/ 104775 h 2209800"/>
              <a:gd name="connsiteX3" fmla="*/ 1604962 w 1974056"/>
              <a:gd name="connsiteY3" fmla="*/ 2209800 h 2209800"/>
              <a:gd name="connsiteX4" fmla="*/ 497681 w 1974056"/>
              <a:gd name="connsiteY4" fmla="*/ 2209800 h 2209800"/>
              <a:gd name="connsiteX0" fmla="*/ 497681 w 1604962"/>
              <a:gd name="connsiteY0" fmla="*/ 2209800 h 2209800"/>
              <a:gd name="connsiteX1" fmla="*/ 0 w 1604962"/>
              <a:gd name="connsiteY1" fmla="*/ 0 h 2209800"/>
              <a:gd name="connsiteX2" fmla="*/ 402334 w 1604962"/>
              <a:gd name="connsiteY2" fmla="*/ 0 h 2209800"/>
              <a:gd name="connsiteX3" fmla="*/ 1604962 w 1604962"/>
              <a:gd name="connsiteY3" fmla="*/ 2209800 h 2209800"/>
              <a:gd name="connsiteX4" fmla="*/ 497681 w 1604962"/>
              <a:gd name="connsiteY4" fmla="*/ 2209800 h 2209800"/>
              <a:gd name="connsiteX0" fmla="*/ 0 w 2564894"/>
              <a:gd name="connsiteY0" fmla="*/ 1428682 h 2209800"/>
              <a:gd name="connsiteX1" fmla="*/ 959932 w 2564894"/>
              <a:gd name="connsiteY1" fmla="*/ 0 h 2209800"/>
              <a:gd name="connsiteX2" fmla="*/ 1362266 w 2564894"/>
              <a:gd name="connsiteY2" fmla="*/ 0 h 2209800"/>
              <a:gd name="connsiteX3" fmla="*/ 2564894 w 2564894"/>
              <a:gd name="connsiteY3" fmla="*/ 2209800 h 2209800"/>
              <a:gd name="connsiteX4" fmla="*/ 0 w 2564894"/>
              <a:gd name="connsiteY4" fmla="*/ 1428682 h 2209800"/>
              <a:gd name="connsiteX0" fmla="*/ 0 w 1362266"/>
              <a:gd name="connsiteY0" fmla="*/ 1428682 h 1990725"/>
              <a:gd name="connsiteX1" fmla="*/ 959932 w 1362266"/>
              <a:gd name="connsiteY1" fmla="*/ 0 h 1990725"/>
              <a:gd name="connsiteX2" fmla="*/ 1362266 w 1362266"/>
              <a:gd name="connsiteY2" fmla="*/ 0 h 1990725"/>
              <a:gd name="connsiteX3" fmla="*/ 0 w 1362266"/>
              <a:gd name="connsiteY3" fmla="*/ 1990725 h 1990725"/>
              <a:gd name="connsiteX4" fmla="*/ 0 w 1362266"/>
              <a:gd name="connsiteY4" fmla="*/ 1428682 h 1990725"/>
              <a:gd name="connsiteX0" fmla="*/ 0 w 1362266"/>
              <a:gd name="connsiteY0" fmla="*/ 1428682 h 2033587"/>
              <a:gd name="connsiteX1" fmla="*/ 959932 w 1362266"/>
              <a:gd name="connsiteY1" fmla="*/ 0 h 2033587"/>
              <a:gd name="connsiteX2" fmla="*/ 1362266 w 1362266"/>
              <a:gd name="connsiteY2" fmla="*/ 0 h 2033587"/>
              <a:gd name="connsiteX3" fmla="*/ 0 w 1362266"/>
              <a:gd name="connsiteY3" fmla="*/ 2033587 h 2033587"/>
              <a:gd name="connsiteX4" fmla="*/ 0 w 1362266"/>
              <a:gd name="connsiteY4" fmla="*/ 1428682 h 2033587"/>
              <a:gd name="connsiteX0" fmla="*/ 0 w 1362266"/>
              <a:gd name="connsiteY0" fmla="*/ 1428682 h 2062166"/>
              <a:gd name="connsiteX1" fmla="*/ 959932 w 1362266"/>
              <a:gd name="connsiteY1" fmla="*/ 0 h 2062166"/>
              <a:gd name="connsiteX2" fmla="*/ 1362266 w 1362266"/>
              <a:gd name="connsiteY2" fmla="*/ 0 h 2062166"/>
              <a:gd name="connsiteX3" fmla="*/ 0 w 1362266"/>
              <a:gd name="connsiteY3" fmla="*/ 2062166 h 2062166"/>
              <a:gd name="connsiteX4" fmla="*/ 0 w 1362266"/>
              <a:gd name="connsiteY4" fmla="*/ 1428682 h 2062166"/>
              <a:gd name="connsiteX0" fmla="*/ 0 w 1542567"/>
              <a:gd name="connsiteY0" fmla="*/ 1732717 h 2366201"/>
              <a:gd name="connsiteX1" fmla="*/ 959932 w 1542567"/>
              <a:gd name="connsiteY1" fmla="*/ 304035 h 2366201"/>
              <a:gd name="connsiteX2" fmla="*/ 1542567 w 1542567"/>
              <a:gd name="connsiteY2" fmla="*/ -1 h 2366201"/>
              <a:gd name="connsiteX3" fmla="*/ 0 w 1542567"/>
              <a:gd name="connsiteY3" fmla="*/ 2366201 h 2366201"/>
              <a:gd name="connsiteX4" fmla="*/ 0 w 1542567"/>
              <a:gd name="connsiteY4" fmla="*/ 1732717 h 2366201"/>
              <a:gd name="connsiteX0" fmla="*/ 76473 w 1542567"/>
              <a:gd name="connsiteY0" fmla="*/ 1584484 h 2366202"/>
              <a:gd name="connsiteX1" fmla="*/ 959932 w 1542567"/>
              <a:gd name="connsiteY1" fmla="*/ 304036 h 2366202"/>
              <a:gd name="connsiteX2" fmla="*/ 1542567 w 1542567"/>
              <a:gd name="connsiteY2" fmla="*/ 0 h 2366202"/>
              <a:gd name="connsiteX3" fmla="*/ 0 w 1542567"/>
              <a:gd name="connsiteY3" fmla="*/ 2366202 h 2366202"/>
              <a:gd name="connsiteX4" fmla="*/ 76473 w 1542567"/>
              <a:gd name="connsiteY4" fmla="*/ 1584484 h 2366202"/>
              <a:gd name="connsiteX0" fmla="*/ -1 w 1466093"/>
              <a:gd name="connsiteY0" fmla="*/ 1584484 h 2013708"/>
              <a:gd name="connsiteX1" fmla="*/ 883458 w 1466093"/>
              <a:gd name="connsiteY1" fmla="*/ 304036 h 2013708"/>
              <a:gd name="connsiteX2" fmla="*/ 1466093 w 1466093"/>
              <a:gd name="connsiteY2" fmla="*/ 0 h 2013708"/>
              <a:gd name="connsiteX3" fmla="*/ 132085 w 1466093"/>
              <a:gd name="connsiteY3" fmla="*/ 2013708 h 2013708"/>
              <a:gd name="connsiteX4" fmla="*/ -1 w 1466093"/>
              <a:gd name="connsiteY4" fmla="*/ 1584484 h 2013708"/>
              <a:gd name="connsiteX0" fmla="*/ 0 w 1466094"/>
              <a:gd name="connsiteY0" fmla="*/ 1584484 h 1983414"/>
              <a:gd name="connsiteX1" fmla="*/ 883459 w 1466094"/>
              <a:gd name="connsiteY1" fmla="*/ 304036 h 1983414"/>
              <a:gd name="connsiteX2" fmla="*/ 1466094 w 1466094"/>
              <a:gd name="connsiteY2" fmla="*/ 0 h 1983414"/>
              <a:gd name="connsiteX3" fmla="*/ 204698 w 1466094"/>
              <a:gd name="connsiteY3" fmla="*/ 1983414 h 1983414"/>
              <a:gd name="connsiteX4" fmla="*/ 0 w 1466094"/>
              <a:gd name="connsiteY4" fmla="*/ 1584484 h 1983414"/>
              <a:gd name="connsiteX0" fmla="*/ 751422 w 2217516"/>
              <a:gd name="connsiteY0" fmla="*/ 3988739 h 4387669"/>
              <a:gd name="connsiteX1" fmla="*/ -1 w 2217516"/>
              <a:gd name="connsiteY1" fmla="*/ 0 h 4387669"/>
              <a:gd name="connsiteX2" fmla="*/ 2217516 w 2217516"/>
              <a:gd name="connsiteY2" fmla="*/ 2404255 h 4387669"/>
              <a:gd name="connsiteX3" fmla="*/ 956120 w 2217516"/>
              <a:gd name="connsiteY3" fmla="*/ 4387669 h 4387669"/>
              <a:gd name="connsiteX4" fmla="*/ 751422 w 2217516"/>
              <a:gd name="connsiteY4" fmla="*/ 3988739 h 4387669"/>
              <a:gd name="connsiteX0" fmla="*/ 0 w 7279370"/>
              <a:gd name="connsiteY0" fmla="*/ 2675635 h 4387669"/>
              <a:gd name="connsiteX1" fmla="*/ 5061853 w 7279370"/>
              <a:gd name="connsiteY1" fmla="*/ 0 h 4387669"/>
              <a:gd name="connsiteX2" fmla="*/ 7279370 w 7279370"/>
              <a:gd name="connsiteY2" fmla="*/ 2404255 h 4387669"/>
              <a:gd name="connsiteX3" fmla="*/ 6017974 w 7279370"/>
              <a:gd name="connsiteY3" fmla="*/ 4387669 h 4387669"/>
              <a:gd name="connsiteX4" fmla="*/ 0 w 7279370"/>
              <a:gd name="connsiteY4" fmla="*/ 2675635 h 4387669"/>
              <a:gd name="connsiteX0" fmla="*/ 0 w 7279370"/>
              <a:gd name="connsiteY0" fmla="*/ 2675635 h 4365640"/>
              <a:gd name="connsiteX1" fmla="*/ 5061853 w 7279370"/>
              <a:gd name="connsiteY1" fmla="*/ 0 h 4365640"/>
              <a:gd name="connsiteX2" fmla="*/ 7279370 w 7279370"/>
              <a:gd name="connsiteY2" fmla="*/ 2404255 h 4365640"/>
              <a:gd name="connsiteX3" fmla="*/ 938342 w 7279370"/>
              <a:gd name="connsiteY3" fmla="*/ 4365640 h 4365640"/>
              <a:gd name="connsiteX4" fmla="*/ 0 w 7279370"/>
              <a:gd name="connsiteY4" fmla="*/ 2675635 h 4365640"/>
              <a:gd name="connsiteX0" fmla="*/ 0 w 5061853"/>
              <a:gd name="connsiteY0" fmla="*/ 2675635 h 4365640"/>
              <a:gd name="connsiteX1" fmla="*/ 5061853 w 5061853"/>
              <a:gd name="connsiteY1" fmla="*/ 0 h 4365640"/>
              <a:gd name="connsiteX2" fmla="*/ 938342 w 5061853"/>
              <a:gd name="connsiteY2" fmla="*/ 4365640 h 4365640"/>
              <a:gd name="connsiteX3" fmla="*/ 0 w 5061853"/>
              <a:gd name="connsiteY3" fmla="*/ 2675635 h 4365640"/>
              <a:gd name="connsiteX0" fmla="*/ 0 w 4307550"/>
              <a:gd name="connsiteY0" fmla="*/ 4950642 h 6640647"/>
              <a:gd name="connsiteX1" fmla="*/ 4307549 w 4307550"/>
              <a:gd name="connsiteY1" fmla="*/ -1 h 6640647"/>
              <a:gd name="connsiteX2" fmla="*/ 938342 w 4307550"/>
              <a:gd name="connsiteY2" fmla="*/ 6640647 h 6640647"/>
              <a:gd name="connsiteX3" fmla="*/ 0 w 4307550"/>
              <a:gd name="connsiteY3" fmla="*/ 4950642 h 6640647"/>
              <a:gd name="connsiteX0" fmla="*/ 0 w 4319058"/>
              <a:gd name="connsiteY0" fmla="*/ 4881596 h 6640649"/>
              <a:gd name="connsiteX1" fmla="*/ 4319059 w 4319058"/>
              <a:gd name="connsiteY1" fmla="*/ 1 h 6640649"/>
              <a:gd name="connsiteX2" fmla="*/ 949852 w 4319058"/>
              <a:gd name="connsiteY2" fmla="*/ 6640649 h 6640649"/>
              <a:gd name="connsiteX3" fmla="*/ 0 w 4319058"/>
              <a:gd name="connsiteY3" fmla="*/ 4881596 h 6640649"/>
              <a:gd name="connsiteX0" fmla="*/ 0 w 4319060"/>
              <a:gd name="connsiteY0" fmla="*/ 4881594 h 6330822"/>
              <a:gd name="connsiteX1" fmla="*/ 4319059 w 4319060"/>
              <a:gd name="connsiteY1" fmla="*/ -1 h 6330822"/>
              <a:gd name="connsiteX2" fmla="*/ 735435 w 4319060"/>
              <a:gd name="connsiteY2" fmla="*/ 6330822 h 6330822"/>
              <a:gd name="connsiteX3" fmla="*/ 0 w 4319060"/>
              <a:gd name="connsiteY3" fmla="*/ 4881594 h 6330822"/>
              <a:gd name="connsiteX0" fmla="*/ 0 w 3848828"/>
              <a:gd name="connsiteY0" fmla="*/ 6715343 h 8164571"/>
              <a:gd name="connsiteX1" fmla="*/ 3848828 w 3848828"/>
              <a:gd name="connsiteY1" fmla="*/ -1 h 8164571"/>
              <a:gd name="connsiteX2" fmla="*/ 735435 w 3848828"/>
              <a:gd name="connsiteY2" fmla="*/ 8164571 h 8164571"/>
              <a:gd name="connsiteX3" fmla="*/ 0 w 3848828"/>
              <a:gd name="connsiteY3" fmla="*/ 6715343 h 8164571"/>
              <a:gd name="connsiteX0" fmla="*/ 0 w 3781340"/>
              <a:gd name="connsiteY0" fmla="*/ 6629618 h 8078846"/>
              <a:gd name="connsiteX1" fmla="*/ 3781340 w 3781340"/>
              <a:gd name="connsiteY1" fmla="*/ 0 h 8078846"/>
              <a:gd name="connsiteX2" fmla="*/ 735435 w 3781340"/>
              <a:gd name="connsiteY2" fmla="*/ 8078846 h 8078846"/>
              <a:gd name="connsiteX3" fmla="*/ 0 w 3781340"/>
              <a:gd name="connsiteY3" fmla="*/ 6629618 h 8078846"/>
              <a:gd name="connsiteX0" fmla="*/ 0 w 3747880"/>
              <a:gd name="connsiteY0" fmla="*/ 6574380 h 8023608"/>
              <a:gd name="connsiteX1" fmla="*/ 3747880 w 3747880"/>
              <a:gd name="connsiteY1" fmla="*/ 1 h 8023608"/>
              <a:gd name="connsiteX2" fmla="*/ 735435 w 3747880"/>
              <a:gd name="connsiteY2" fmla="*/ 8023608 h 8023608"/>
              <a:gd name="connsiteX3" fmla="*/ 0 w 3747880"/>
              <a:gd name="connsiteY3" fmla="*/ 6574380 h 8023608"/>
              <a:gd name="connsiteX0" fmla="*/ 0 w 4639372"/>
              <a:gd name="connsiteY0" fmla="*/ 4990354 h 8023606"/>
              <a:gd name="connsiteX1" fmla="*/ 4639372 w 4639372"/>
              <a:gd name="connsiteY1" fmla="*/ -1 h 8023606"/>
              <a:gd name="connsiteX2" fmla="*/ 1626927 w 4639372"/>
              <a:gd name="connsiteY2" fmla="*/ 8023606 h 8023606"/>
              <a:gd name="connsiteX3" fmla="*/ 0 w 4639372"/>
              <a:gd name="connsiteY3" fmla="*/ 4990354 h 8023606"/>
              <a:gd name="connsiteX0" fmla="*/ 0 w 4722250"/>
              <a:gd name="connsiteY0" fmla="*/ 8290291 h 11323543"/>
              <a:gd name="connsiteX1" fmla="*/ 4722251 w 4722250"/>
              <a:gd name="connsiteY1" fmla="*/ 0 h 11323543"/>
              <a:gd name="connsiteX2" fmla="*/ 1626927 w 4722250"/>
              <a:gd name="connsiteY2" fmla="*/ 11323543 h 11323543"/>
              <a:gd name="connsiteX3" fmla="*/ 0 w 4722250"/>
              <a:gd name="connsiteY3" fmla="*/ 8290291 h 11323543"/>
              <a:gd name="connsiteX0" fmla="*/ 0 w 4722252"/>
              <a:gd name="connsiteY0" fmla="*/ 8290291 h 9953524"/>
              <a:gd name="connsiteX1" fmla="*/ 4722251 w 4722252"/>
              <a:gd name="connsiteY1" fmla="*/ 0 h 9953524"/>
              <a:gd name="connsiteX2" fmla="*/ 899276 w 4722252"/>
              <a:gd name="connsiteY2" fmla="*/ 9953524 h 9953524"/>
              <a:gd name="connsiteX3" fmla="*/ 0 w 4722252"/>
              <a:gd name="connsiteY3" fmla="*/ 8290291 h 9953524"/>
              <a:gd name="connsiteX0" fmla="*/ 0 w 4722250"/>
              <a:gd name="connsiteY0" fmla="*/ 8290291 h 9522923"/>
              <a:gd name="connsiteX1" fmla="*/ 4722251 w 4722250"/>
              <a:gd name="connsiteY1" fmla="*/ 0 h 9522923"/>
              <a:gd name="connsiteX2" fmla="*/ 670588 w 4722250"/>
              <a:gd name="connsiteY2" fmla="*/ 9522922 h 9522923"/>
              <a:gd name="connsiteX3" fmla="*/ 0 w 4722250"/>
              <a:gd name="connsiteY3" fmla="*/ 8290291 h 9522923"/>
              <a:gd name="connsiteX0" fmla="*/ 0 w 4722252"/>
              <a:gd name="connsiteY0" fmla="*/ 8290291 h 9953530"/>
              <a:gd name="connsiteX1" fmla="*/ 4722251 w 4722252"/>
              <a:gd name="connsiteY1" fmla="*/ 0 h 9953530"/>
              <a:gd name="connsiteX2" fmla="*/ 899331 w 4722252"/>
              <a:gd name="connsiteY2" fmla="*/ 9953529 h 9953530"/>
              <a:gd name="connsiteX3" fmla="*/ 0 w 4722252"/>
              <a:gd name="connsiteY3" fmla="*/ 8290291 h 9953530"/>
              <a:gd name="connsiteX0" fmla="*/ 0 w 4670535"/>
              <a:gd name="connsiteY0" fmla="*/ 8269295 h 9932532"/>
              <a:gd name="connsiteX1" fmla="*/ 4670535 w 4670535"/>
              <a:gd name="connsiteY1" fmla="*/ 0 h 9932532"/>
              <a:gd name="connsiteX2" fmla="*/ 899331 w 4670535"/>
              <a:gd name="connsiteY2" fmla="*/ 9932533 h 9932532"/>
              <a:gd name="connsiteX3" fmla="*/ 0 w 4670535"/>
              <a:gd name="connsiteY3" fmla="*/ 8269295 h 9932532"/>
              <a:gd name="connsiteX0" fmla="*/ 0 w 4670535"/>
              <a:gd name="connsiteY0" fmla="*/ 8269295 h 10003735"/>
              <a:gd name="connsiteX1" fmla="*/ 4670535 w 4670535"/>
              <a:gd name="connsiteY1" fmla="*/ 0 h 10003735"/>
              <a:gd name="connsiteX2" fmla="*/ 860637 w 4670535"/>
              <a:gd name="connsiteY2" fmla="*/ 10003735 h 10003735"/>
              <a:gd name="connsiteX3" fmla="*/ 0 w 4670535"/>
              <a:gd name="connsiteY3" fmla="*/ 8269295 h 10003735"/>
              <a:gd name="connsiteX0" fmla="*/ -1 w 4678759"/>
              <a:gd name="connsiteY0" fmla="*/ 8349848 h 10003735"/>
              <a:gd name="connsiteX1" fmla="*/ 4678759 w 4678759"/>
              <a:gd name="connsiteY1" fmla="*/ 0 h 10003735"/>
              <a:gd name="connsiteX2" fmla="*/ 868861 w 4678759"/>
              <a:gd name="connsiteY2" fmla="*/ 10003735 h 10003735"/>
              <a:gd name="connsiteX3" fmla="*/ -1 w 4678759"/>
              <a:gd name="connsiteY3" fmla="*/ 8349848 h 10003735"/>
              <a:gd name="connsiteX0" fmla="*/ 0 w 3893377"/>
              <a:gd name="connsiteY0" fmla="*/ 4761005 h 10003735"/>
              <a:gd name="connsiteX1" fmla="*/ 3893377 w 3893377"/>
              <a:gd name="connsiteY1" fmla="*/ 0 h 10003735"/>
              <a:gd name="connsiteX2" fmla="*/ 83479 w 3893377"/>
              <a:gd name="connsiteY2" fmla="*/ 10003735 h 10003735"/>
              <a:gd name="connsiteX3" fmla="*/ 0 w 3893377"/>
              <a:gd name="connsiteY3" fmla="*/ 4761005 h 10003735"/>
              <a:gd name="connsiteX0" fmla="*/ 0 w 3893377"/>
              <a:gd name="connsiteY0" fmla="*/ 4761005 h 4761005"/>
              <a:gd name="connsiteX1" fmla="*/ 3893377 w 3893377"/>
              <a:gd name="connsiteY1" fmla="*/ 0 h 4761005"/>
              <a:gd name="connsiteX2" fmla="*/ 1394992 w 3893377"/>
              <a:gd name="connsiteY2" fmla="*/ 4014122 h 4761005"/>
              <a:gd name="connsiteX3" fmla="*/ 0 w 3893377"/>
              <a:gd name="connsiteY3" fmla="*/ 4761005 h 4761005"/>
              <a:gd name="connsiteX0" fmla="*/ -1 w 3699137"/>
              <a:gd name="connsiteY0" fmla="*/ 4658727 h 4658727"/>
              <a:gd name="connsiteX1" fmla="*/ 3699137 w 3699137"/>
              <a:gd name="connsiteY1" fmla="*/ 0 h 4658727"/>
              <a:gd name="connsiteX2" fmla="*/ 1200752 w 3699137"/>
              <a:gd name="connsiteY2" fmla="*/ 4014122 h 4658727"/>
              <a:gd name="connsiteX3" fmla="*/ -1 w 3699137"/>
              <a:gd name="connsiteY3" fmla="*/ 4658727 h 4658727"/>
              <a:gd name="connsiteX0" fmla="*/ 1 w 3699139"/>
              <a:gd name="connsiteY0" fmla="*/ 4658727 h 4658727"/>
              <a:gd name="connsiteX1" fmla="*/ 3699139 w 3699139"/>
              <a:gd name="connsiteY1" fmla="*/ 0 h 4658727"/>
              <a:gd name="connsiteX2" fmla="*/ 1378804 w 3699139"/>
              <a:gd name="connsiteY2" fmla="*/ 3920367 h 4658727"/>
              <a:gd name="connsiteX3" fmla="*/ 1 w 3699139"/>
              <a:gd name="connsiteY3" fmla="*/ 4658727 h 4658727"/>
              <a:gd name="connsiteX0" fmla="*/ -1 w 3635334"/>
              <a:gd name="connsiteY0" fmla="*/ 4583894 h 4583894"/>
              <a:gd name="connsiteX1" fmla="*/ 3635334 w 3635334"/>
              <a:gd name="connsiteY1" fmla="*/ -1 h 4583894"/>
              <a:gd name="connsiteX2" fmla="*/ 1378802 w 3635334"/>
              <a:gd name="connsiteY2" fmla="*/ 3845534 h 4583894"/>
              <a:gd name="connsiteX3" fmla="*/ -1 w 3635334"/>
              <a:gd name="connsiteY3" fmla="*/ 4583894 h 4583894"/>
              <a:gd name="connsiteX0" fmla="*/ 1 w 3635336"/>
              <a:gd name="connsiteY0" fmla="*/ 4583896 h 4583896"/>
              <a:gd name="connsiteX1" fmla="*/ 3635336 w 3635336"/>
              <a:gd name="connsiteY1" fmla="*/ 1 h 4583896"/>
              <a:gd name="connsiteX2" fmla="*/ 1751092 w 3635336"/>
              <a:gd name="connsiteY2" fmla="*/ 3649503 h 4583896"/>
              <a:gd name="connsiteX3" fmla="*/ 1 w 3635336"/>
              <a:gd name="connsiteY3" fmla="*/ 4583896 h 4583896"/>
              <a:gd name="connsiteX0" fmla="*/ -1 w 3279228"/>
              <a:gd name="connsiteY0" fmla="*/ 4396385 h 4396385"/>
              <a:gd name="connsiteX1" fmla="*/ 3279228 w 3279228"/>
              <a:gd name="connsiteY1" fmla="*/ -1 h 4396385"/>
              <a:gd name="connsiteX2" fmla="*/ 1394984 w 3279228"/>
              <a:gd name="connsiteY2" fmla="*/ 3649501 h 4396385"/>
              <a:gd name="connsiteX3" fmla="*/ -1 w 3279228"/>
              <a:gd name="connsiteY3" fmla="*/ 4396385 h 4396385"/>
              <a:gd name="connsiteX0" fmla="*/ 1 w 2294961"/>
              <a:gd name="connsiteY0" fmla="*/ 4152250 h 4152250"/>
              <a:gd name="connsiteX1" fmla="*/ 2294962 w 2294961"/>
              <a:gd name="connsiteY1" fmla="*/ 0 h 4152250"/>
              <a:gd name="connsiteX2" fmla="*/ 1394986 w 2294961"/>
              <a:gd name="connsiteY2" fmla="*/ 3405366 h 4152250"/>
              <a:gd name="connsiteX3" fmla="*/ 1 w 2294961"/>
              <a:gd name="connsiteY3" fmla="*/ 4152250 h 4152250"/>
              <a:gd name="connsiteX0" fmla="*/ -1 w 1840922"/>
              <a:gd name="connsiteY0" fmla="*/ 3557402 h 3557402"/>
              <a:gd name="connsiteX1" fmla="*/ 1840921 w 1840922"/>
              <a:gd name="connsiteY1" fmla="*/ 0 h 3557402"/>
              <a:gd name="connsiteX2" fmla="*/ 940945 w 1840922"/>
              <a:gd name="connsiteY2" fmla="*/ 3405366 h 3557402"/>
              <a:gd name="connsiteX3" fmla="*/ -1 w 1840922"/>
              <a:gd name="connsiteY3" fmla="*/ 3557402 h 3557402"/>
              <a:gd name="connsiteX0" fmla="*/ 1 w 1840922"/>
              <a:gd name="connsiteY0" fmla="*/ 3557402 h 3878347"/>
              <a:gd name="connsiteX1" fmla="*/ 1840923 w 1840922"/>
              <a:gd name="connsiteY1" fmla="*/ 0 h 3878347"/>
              <a:gd name="connsiteX2" fmla="*/ 233203 w 1840922"/>
              <a:gd name="connsiteY2" fmla="*/ 3878347 h 3878347"/>
              <a:gd name="connsiteX3" fmla="*/ 1 w 1840922"/>
              <a:gd name="connsiteY3" fmla="*/ 3557402 h 3878347"/>
              <a:gd name="connsiteX0" fmla="*/ -1 w 1801506"/>
              <a:gd name="connsiteY0" fmla="*/ 3502757 h 3878347"/>
              <a:gd name="connsiteX1" fmla="*/ 1801505 w 1801506"/>
              <a:gd name="connsiteY1" fmla="*/ 0 h 3878347"/>
              <a:gd name="connsiteX2" fmla="*/ 193785 w 1801506"/>
              <a:gd name="connsiteY2" fmla="*/ 3878347 h 3878347"/>
              <a:gd name="connsiteX3" fmla="*/ -1 w 1801506"/>
              <a:gd name="connsiteY3" fmla="*/ 3502757 h 3878347"/>
              <a:gd name="connsiteX0" fmla="*/ 1 w 1768401"/>
              <a:gd name="connsiteY0" fmla="*/ 3468409 h 3843999"/>
              <a:gd name="connsiteX1" fmla="*/ 1768401 w 1768401"/>
              <a:gd name="connsiteY1" fmla="*/ 0 h 3843999"/>
              <a:gd name="connsiteX2" fmla="*/ 193787 w 1768401"/>
              <a:gd name="connsiteY2" fmla="*/ 3843999 h 3843999"/>
              <a:gd name="connsiteX3" fmla="*/ 1 w 1768401"/>
              <a:gd name="connsiteY3" fmla="*/ 3468409 h 3843999"/>
              <a:gd name="connsiteX0" fmla="*/ 0 w 1791592"/>
              <a:gd name="connsiteY0" fmla="*/ 3517139 h 3892729"/>
              <a:gd name="connsiteX1" fmla="*/ 1791592 w 1791592"/>
              <a:gd name="connsiteY1" fmla="*/ 0 h 3892729"/>
              <a:gd name="connsiteX2" fmla="*/ 193786 w 1791592"/>
              <a:gd name="connsiteY2" fmla="*/ 3892729 h 3892729"/>
              <a:gd name="connsiteX3" fmla="*/ 0 w 1791592"/>
              <a:gd name="connsiteY3" fmla="*/ 3517139 h 3892729"/>
              <a:gd name="connsiteX0" fmla="*/ 0 w 1837545"/>
              <a:gd name="connsiteY0" fmla="*/ 3605075 h 3892729"/>
              <a:gd name="connsiteX1" fmla="*/ 1837545 w 1837545"/>
              <a:gd name="connsiteY1" fmla="*/ 0 h 3892729"/>
              <a:gd name="connsiteX2" fmla="*/ 239739 w 1837545"/>
              <a:gd name="connsiteY2" fmla="*/ 3892729 h 3892729"/>
              <a:gd name="connsiteX3" fmla="*/ 0 w 1837545"/>
              <a:gd name="connsiteY3" fmla="*/ 3605075 h 3892729"/>
              <a:gd name="connsiteX0" fmla="*/ 0 w 1837545"/>
              <a:gd name="connsiteY0" fmla="*/ 3605075 h 4024355"/>
              <a:gd name="connsiteX1" fmla="*/ 1837545 w 1837545"/>
              <a:gd name="connsiteY1" fmla="*/ 0 h 4024355"/>
              <a:gd name="connsiteX2" fmla="*/ 181661 w 1837545"/>
              <a:gd name="connsiteY2" fmla="*/ 4024355 h 4024355"/>
              <a:gd name="connsiteX3" fmla="*/ 0 w 1837545"/>
              <a:gd name="connsiteY3" fmla="*/ 3605075 h 4024355"/>
              <a:gd name="connsiteX0" fmla="*/ 80793 w 1918338"/>
              <a:gd name="connsiteY0" fmla="*/ 3605075 h 4245693"/>
              <a:gd name="connsiteX1" fmla="*/ 1918338 w 1918338"/>
              <a:gd name="connsiteY1" fmla="*/ 0 h 4245693"/>
              <a:gd name="connsiteX2" fmla="*/ 1 w 1918338"/>
              <a:gd name="connsiteY2" fmla="*/ 4245693 h 4245693"/>
              <a:gd name="connsiteX3" fmla="*/ 80793 w 1918338"/>
              <a:gd name="connsiteY3" fmla="*/ 3605075 h 4245693"/>
              <a:gd name="connsiteX0" fmla="*/ 1 w 2213604"/>
              <a:gd name="connsiteY0" fmla="*/ 3585173 h 4245693"/>
              <a:gd name="connsiteX1" fmla="*/ 2213604 w 2213604"/>
              <a:gd name="connsiteY1" fmla="*/ 0 h 4245693"/>
              <a:gd name="connsiteX2" fmla="*/ 295267 w 2213604"/>
              <a:gd name="connsiteY2" fmla="*/ 4245693 h 4245693"/>
              <a:gd name="connsiteX3" fmla="*/ 1 w 2213604"/>
              <a:gd name="connsiteY3" fmla="*/ 3585173 h 4245693"/>
              <a:gd name="connsiteX0" fmla="*/ 1 w 2213604"/>
              <a:gd name="connsiteY0" fmla="*/ 3585173 h 4245693"/>
              <a:gd name="connsiteX1" fmla="*/ 2213604 w 2213604"/>
              <a:gd name="connsiteY1" fmla="*/ 0 h 4245693"/>
              <a:gd name="connsiteX2" fmla="*/ 295267 w 2213604"/>
              <a:gd name="connsiteY2" fmla="*/ 4245693 h 4245693"/>
              <a:gd name="connsiteX3" fmla="*/ 138033 w 2213604"/>
              <a:gd name="connsiteY3" fmla="*/ 3875123 h 4245693"/>
              <a:gd name="connsiteX4" fmla="*/ 1 w 2213604"/>
              <a:gd name="connsiteY4" fmla="*/ 3585173 h 4245693"/>
              <a:gd name="connsiteX0" fmla="*/ 1 w 2213604"/>
              <a:gd name="connsiteY0" fmla="*/ 3585173 h 4292477"/>
              <a:gd name="connsiteX1" fmla="*/ 2213604 w 2213604"/>
              <a:gd name="connsiteY1" fmla="*/ 0 h 4292477"/>
              <a:gd name="connsiteX2" fmla="*/ 295267 w 2213604"/>
              <a:gd name="connsiteY2" fmla="*/ 4245693 h 4292477"/>
              <a:gd name="connsiteX3" fmla="*/ 120101 w 2213604"/>
              <a:gd name="connsiteY3" fmla="*/ 4292477 h 4292477"/>
              <a:gd name="connsiteX4" fmla="*/ 1 w 2213604"/>
              <a:gd name="connsiteY4" fmla="*/ 3585173 h 4292477"/>
              <a:gd name="connsiteX0" fmla="*/ 1 w 2365461"/>
              <a:gd name="connsiteY0" fmla="*/ 2675064 h 4292477"/>
              <a:gd name="connsiteX1" fmla="*/ 2365461 w 2365461"/>
              <a:gd name="connsiteY1" fmla="*/ 0 h 4292477"/>
              <a:gd name="connsiteX2" fmla="*/ 447124 w 2365461"/>
              <a:gd name="connsiteY2" fmla="*/ 4245693 h 4292477"/>
              <a:gd name="connsiteX3" fmla="*/ 271958 w 2365461"/>
              <a:gd name="connsiteY3" fmla="*/ 4292477 h 4292477"/>
              <a:gd name="connsiteX4" fmla="*/ 1 w 2365461"/>
              <a:gd name="connsiteY4" fmla="*/ 2675064 h 4292477"/>
              <a:gd name="connsiteX0" fmla="*/ 1 w 2365461"/>
              <a:gd name="connsiteY0" fmla="*/ 2675064 h 4245693"/>
              <a:gd name="connsiteX1" fmla="*/ 2365461 w 2365461"/>
              <a:gd name="connsiteY1" fmla="*/ 0 h 4245693"/>
              <a:gd name="connsiteX2" fmla="*/ 447124 w 2365461"/>
              <a:gd name="connsiteY2" fmla="*/ 4245693 h 4245693"/>
              <a:gd name="connsiteX3" fmla="*/ 160850 w 2365461"/>
              <a:gd name="connsiteY3" fmla="*/ 3527658 h 4245693"/>
              <a:gd name="connsiteX4" fmla="*/ 1 w 2365461"/>
              <a:gd name="connsiteY4" fmla="*/ 2675064 h 4245693"/>
              <a:gd name="connsiteX0" fmla="*/ 1 w 2365461"/>
              <a:gd name="connsiteY0" fmla="*/ 2675064 h 3527659"/>
              <a:gd name="connsiteX1" fmla="*/ 2365461 w 2365461"/>
              <a:gd name="connsiteY1" fmla="*/ 0 h 3527659"/>
              <a:gd name="connsiteX2" fmla="*/ 160850 w 2365461"/>
              <a:gd name="connsiteY2" fmla="*/ 3527658 h 3527659"/>
              <a:gd name="connsiteX3" fmla="*/ 1 w 2365461"/>
              <a:gd name="connsiteY3" fmla="*/ 2675064 h 3527659"/>
              <a:gd name="connsiteX0" fmla="*/ 1 w 2365461"/>
              <a:gd name="connsiteY0" fmla="*/ 2675064 h 3287113"/>
              <a:gd name="connsiteX1" fmla="*/ 2365461 w 2365461"/>
              <a:gd name="connsiteY1" fmla="*/ 0 h 3287113"/>
              <a:gd name="connsiteX2" fmla="*/ 165188 w 2365461"/>
              <a:gd name="connsiteY2" fmla="*/ 3287113 h 3287113"/>
              <a:gd name="connsiteX3" fmla="*/ 1 w 2365461"/>
              <a:gd name="connsiteY3" fmla="*/ 2675064 h 3287113"/>
              <a:gd name="connsiteX0" fmla="*/ 1 w 2365461"/>
              <a:gd name="connsiteY0" fmla="*/ 2675064 h 3297390"/>
              <a:gd name="connsiteX1" fmla="*/ 2365461 w 2365461"/>
              <a:gd name="connsiteY1" fmla="*/ 0 h 3297390"/>
              <a:gd name="connsiteX2" fmla="*/ 107761 w 2365461"/>
              <a:gd name="connsiteY2" fmla="*/ 3297390 h 3297390"/>
              <a:gd name="connsiteX3" fmla="*/ 1 w 2365461"/>
              <a:gd name="connsiteY3" fmla="*/ 2675064 h 3297390"/>
              <a:gd name="connsiteX0" fmla="*/ 1 w 2365461"/>
              <a:gd name="connsiteY0" fmla="*/ 2675064 h 3340912"/>
              <a:gd name="connsiteX1" fmla="*/ 2365461 w 2365461"/>
              <a:gd name="connsiteY1" fmla="*/ 0 h 3340912"/>
              <a:gd name="connsiteX2" fmla="*/ 138635 w 2365461"/>
              <a:gd name="connsiteY2" fmla="*/ 3340913 h 3340912"/>
              <a:gd name="connsiteX3" fmla="*/ 1 w 2365461"/>
              <a:gd name="connsiteY3" fmla="*/ 2675064 h 3340912"/>
              <a:gd name="connsiteX0" fmla="*/ 0 w 2332576"/>
              <a:gd name="connsiteY0" fmla="*/ 2631035 h 3340912"/>
              <a:gd name="connsiteX1" fmla="*/ 2332576 w 2332576"/>
              <a:gd name="connsiteY1" fmla="*/ 0 h 3340912"/>
              <a:gd name="connsiteX2" fmla="*/ 105750 w 2332576"/>
              <a:gd name="connsiteY2" fmla="*/ 3340913 h 3340912"/>
              <a:gd name="connsiteX3" fmla="*/ 0 w 2332576"/>
              <a:gd name="connsiteY3" fmla="*/ 2631035 h 3340912"/>
              <a:gd name="connsiteX0" fmla="*/ -1 w 2306501"/>
              <a:gd name="connsiteY0" fmla="*/ 2634669 h 3340912"/>
              <a:gd name="connsiteX1" fmla="*/ 2306501 w 2306501"/>
              <a:gd name="connsiteY1" fmla="*/ 0 h 3340912"/>
              <a:gd name="connsiteX2" fmla="*/ 79675 w 2306501"/>
              <a:gd name="connsiteY2" fmla="*/ 3340913 h 3340912"/>
              <a:gd name="connsiteX3" fmla="*/ -1 w 2306501"/>
              <a:gd name="connsiteY3" fmla="*/ 2634669 h 3340912"/>
              <a:gd name="connsiteX0" fmla="*/ -1 w 2306501"/>
              <a:gd name="connsiteY0" fmla="*/ 2634669 h 3364661"/>
              <a:gd name="connsiteX1" fmla="*/ 2306501 w 2306501"/>
              <a:gd name="connsiteY1" fmla="*/ 0 h 3364661"/>
              <a:gd name="connsiteX2" fmla="*/ 69159 w 2306501"/>
              <a:gd name="connsiteY2" fmla="*/ 3364662 h 3364661"/>
              <a:gd name="connsiteX3" fmla="*/ -1 w 2306501"/>
              <a:gd name="connsiteY3" fmla="*/ 2634669 h 3364661"/>
              <a:gd name="connsiteX0" fmla="*/ -1 w 2304273"/>
              <a:gd name="connsiteY0" fmla="*/ 2592117 h 3322109"/>
              <a:gd name="connsiteX1" fmla="*/ 2304273 w 2304273"/>
              <a:gd name="connsiteY1" fmla="*/ 1 h 3322109"/>
              <a:gd name="connsiteX2" fmla="*/ 69159 w 2304273"/>
              <a:gd name="connsiteY2" fmla="*/ 3322110 h 3322109"/>
              <a:gd name="connsiteX3" fmla="*/ -1 w 2304273"/>
              <a:gd name="connsiteY3" fmla="*/ 2592117 h 3322109"/>
              <a:gd name="connsiteX0" fmla="*/ -1 w 2302455"/>
              <a:gd name="connsiteY0" fmla="*/ 2675567 h 3405559"/>
              <a:gd name="connsiteX1" fmla="*/ 2302456 w 2302455"/>
              <a:gd name="connsiteY1" fmla="*/ 1 h 3405559"/>
              <a:gd name="connsiteX2" fmla="*/ 69159 w 2302455"/>
              <a:gd name="connsiteY2" fmla="*/ 3405560 h 3405559"/>
              <a:gd name="connsiteX3" fmla="*/ -1 w 2302455"/>
              <a:gd name="connsiteY3" fmla="*/ 2675567 h 3405559"/>
              <a:gd name="connsiteX0" fmla="*/ -1 w 3943450"/>
              <a:gd name="connsiteY0" fmla="*/ 3272118 h 3405559"/>
              <a:gd name="connsiteX1" fmla="*/ 3943449 w 3943450"/>
              <a:gd name="connsiteY1" fmla="*/ 1 h 3405559"/>
              <a:gd name="connsiteX2" fmla="*/ 1710152 w 3943450"/>
              <a:gd name="connsiteY2" fmla="*/ 3405560 h 3405559"/>
              <a:gd name="connsiteX3" fmla="*/ -1 w 3943450"/>
              <a:gd name="connsiteY3" fmla="*/ 3272118 h 3405559"/>
              <a:gd name="connsiteX0" fmla="*/ 1 w 3943450"/>
              <a:gd name="connsiteY0" fmla="*/ 3272118 h 3272117"/>
              <a:gd name="connsiteX1" fmla="*/ 3943451 w 3943450"/>
              <a:gd name="connsiteY1" fmla="*/ 1 h 3272117"/>
              <a:gd name="connsiteX2" fmla="*/ 700505 w 3943450"/>
              <a:gd name="connsiteY2" fmla="*/ 3066934 h 3272117"/>
              <a:gd name="connsiteX3" fmla="*/ 1 w 3943450"/>
              <a:gd name="connsiteY3" fmla="*/ 3272118 h 3272117"/>
              <a:gd name="connsiteX0" fmla="*/ -1 w 1422970"/>
              <a:gd name="connsiteY0" fmla="*/ 2718839 h 2718838"/>
              <a:gd name="connsiteX1" fmla="*/ 1422970 w 1422970"/>
              <a:gd name="connsiteY1" fmla="*/ 0 h 2718838"/>
              <a:gd name="connsiteX2" fmla="*/ 700503 w 1422970"/>
              <a:gd name="connsiteY2" fmla="*/ 2513655 h 2718838"/>
              <a:gd name="connsiteX3" fmla="*/ -1 w 1422970"/>
              <a:gd name="connsiteY3" fmla="*/ 2718839 h 2718838"/>
              <a:gd name="connsiteX0" fmla="*/ 1 w 1422972"/>
              <a:gd name="connsiteY0" fmla="*/ 2718839 h 2718838"/>
              <a:gd name="connsiteX1" fmla="*/ 1422972 w 1422972"/>
              <a:gd name="connsiteY1" fmla="*/ 0 h 2718838"/>
              <a:gd name="connsiteX2" fmla="*/ 520053 w 1422972"/>
              <a:gd name="connsiteY2" fmla="*/ 2561133 h 2718838"/>
              <a:gd name="connsiteX3" fmla="*/ 1 w 1422972"/>
              <a:gd name="connsiteY3" fmla="*/ 2718839 h 2718838"/>
              <a:gd name="connsiteX0" fmla="*/ 1 w 1458426"/>
              <a:gd name="connsiteY0" fmla="*/ 2700693 h 2700694"/>
              <a:gd name="connsiteX1" fmla="*/ 1458426 w 1458426"/>
              <a:gd name="connsiteY1" fmla="*/ 0 h 2700694"/>
              <a:gd name="connsiteX2" fmla="*/ 555507 w 1458426"/>
              <a:gd name="connsiteY2" fmla="*/ 2561133 h 2700694"/>
              <a:gd name="connsiteX3" fmla="*/ 1 w 1458426"/>
              <a:gd name="connsiteY3" fmla="*/ 2700693 h 2700694"/>
              <a:gd name="connsiteX0" fmla="*/ 0 w 1589661"/>
              <a:gd name="connsiteY0" fmla="*/ 2735222 h 2735223"/>
              <a:gd name="connsiteX1" fmla="*/ 1589661 w 1589661"/>
              <a:gd name="connsiteY1" fmla="*/ 0 h 2735223"/>
              <a:gd name="connsiteX2" fmla="*/ 686742 w 1589661"/>
              <a:gd name="connsiteY2" fmla="*/ 2561133 h 2735223"/>
              <a:gd name="connsiteX3" fmla="*/ 0 w 1589661"/>
              <a:gd name="connsiteY3" fmla="*/ 2735222 h 2735223"/>
              <a:gd name="connsiteX0" fmla="*/ 0 w 1589661"/>
              <a:gd name="connsiteY0" fmla="*/ 2735222 h 2735223"/>
              <a:gd name="connsiteX1" fmla="*/ 1589661 w 1589661"/>
              <a:gd name="connsiteY1" fmla="*/ 0 h 2735223"/>
              <a:gd name="connsiteX2" fmla="*/ 468191 w 1589661"/>
              <a:gd name="connsiteY2" fmla="*/ 2563698 h 2735223"/>
              <a:gd name="connsiteX3" fmla="*/ 0 w 1589661"/>
              <a:gd name="connsiteY3" fmla="*/ 2735222 h 2735223"/>
              <a:gd name="connsiteX0" fmla="*/ 0 w 1606066"/>
              <a:gd name="connsiteY0" fmla="*/ 2739540 h 2739540"/>
              <a:gd name="connsiteX1" fmla="*/ 1606066 w 1606066"/>
              <a:gd name="connsiteY1" fmla="*/ 0 h 2739540"/>
              <a:gd name="connsiteX2" fmla="*/ 484596 w 1606066"/>
              <a:gd name="connsiteY2" fmla="*/ 2563698 h 2739540"/>
              <a:gd name="connsiteX3" fmla="*/ 0 w 1606066"/>
              <a:gd name="connsiteY3" fmla="*/ 2739540 h 2739540"/>
              <a:gd name="connsiteX0" fmla="*/ 0 w 1661312"/>
              <a:gd name="connsiteY0" fmla="*/ 2796663 h 2796662"/>
              <a:gd name="connsiteX1" fmla="*/ 1661312 w 1661312"/>
              <a:gd name="connsiteY1" fmla="*/ 0 h 2796662"/>
              <a:gd name="connsiteX2" fmla="*/ 539842 w 1661312"/>
              <a:gd name="connsiteY2" fmla="*/ 2563698 h 2796662"/>
              <a:gd name="connsiteX3" fmla="*/ 0 w 1661312"/>
              <a:gd name="connsiteY3" fmla="*/ 2796663 h 2796662"/>
              <a:gd name="connsiteX0" fmla="*/ 0 w 1572430"/>
              <a:gd name="connsiteY0" fmla="*/ 2815864 h 2815864"/>
              <a:gd name="connsiteX1" fmla="*/ 1572430 w 1572430"/>
              <a:gd name="connsiteY1" fmla="*/ 1 h 2815864"/>
              <a:gd name="connsiteX2" fmla="*/ 539842 w 1572430"/>
              <a:gd name="connsiteY2" fmla="*/ 2582899 h 2815864"/>
              <a:gd name="connsiteX3" fmla="*/ 0 w 1572430"/>
              <a:gd name="connsiteY3" fmla="*/ 2815864 h 2815864"/>
              <a:gd name="connsiteX0" fmla="*/ 0 w 1572430"/>
              <a:gd name="connsiteY0" fmla="*/ 2815862 h 2815862"/>
              <a:gd name="connsiteX1" fmla="*/ 1572430 w 1572430"/>
              <a:gd name="connsiteY1" fmla="*/ -1 h 2815862"/>
              <a:gd name="connsiteX2" fmla="*/ 427980 w 1572430"/>
              <a:gd name="connsiteY2" fmla="*/ 2683304 h 2815862"/>
              <a:gd name="connsiteX3" fmla="*/ 0 w 1572430"/>
              <a:gd name="connsiteY3" fmla="*/ 2815862 h 2815862"/>
              <a:gd name="connsiteX0" fmla="*/ 0 w 1572430"/>
              <a:gd name="connsiteY0" fmla="*/ 2815864 h 3784640"/>
              <a:gd name="connsiteX1" fmla="*/ 1572430 w 1572430"/>
              <a:gd name="connsiteY1" fmla="*/ 1 h 3784640"/>
              <a:gd name="connsiteX2" fmla="*/ 7970 w 1572430"/>
              <a:gd name="connsiteY2" fmla="*/ 3784639 h 3784640"/>
              <a:gd name="connsiteX3" fmla="*/ 0 w 1572430"/>
              <a:gd name="connsiteY3" fmla="*/ 2815864 h 3784640"/>
              <a:gd name="connsiteX0" fmla="*/ 0 w 1631549"/>
              <a:gd name="connsiteY0" fmla="*/ 2911323 h 3784636"/>
              <a:gd name="connsiteX1" fmla="*/ 1631549 w 1631549"/>
              <a:gd name="connsiteY1" fmla="*/ -1 h 3784636"/>
              <a:gd name="connsiteX2" fmla="*/ 67089 w 1631549"/>
              <a:gd name="connsiteY2" fmla="*/ 3784637 h 3784636"/>
              <a:gd name="connsiteX3" fmla="*/ 0 w 1631549"/>
              <a:gd name="connsiteY3" fmla="*/ 2911323 h 3784636"/>
              <a:gd name="connsiteX0" fmla="*/ 0 w 1631549"/>
              <a:gd name="connsiteY0" fmla="*/ 2911325 h 3784640"/>
              <a:gd name="connsiteX1" fmla="*/ 1631549 w 1631549"/>
              <a:gd name="connsiteY1" fmla="*/ 1 h 3784640"/>
              <a:gd name="connsiteX2" fmla="*/ 67089 w 1631549"/>
              <a:gd name="connsiteY2" fmla="*/ 3784639 h 3784640"/>
              <a:gd name="connsiteX3" fmla="*/ 0 w 1631549"/>
              <a:gd name="connsiteY3" fmla="*/ 2911325 h 3784640"/>
              <a:gd name="connsiteX0" fmla="*/ 0 w 1631549"/>
              <a:gd name="connsiteY0" fmla="*/ 2911323 h 3784659"/>
              <a:gd name="connsiteX1" fmla="*/ 1631549 w 1631549"/>
              <a:gd name="connsiteY1" fmla="*/ -1 h 3784659"/>
              <a:gd name="connsiteX2" fmla="*/ 67089 w 1631549"/>
              <a:gd name="connsiteY2" fmla="*/ 3784637 h 3784659"/>
              <a:gd name="connsiteX3" fmla="*/ 0 w 1631549"/>
              <a:gd name="connsiteY3" fmla="*/ 2911323 h 3784659"/>
              <a:gd name="connsiteX0" fmla="*/ 0 w 1571514"/>
              <a:gd name="connsiteY0" fmla="*/ 3023381 h 3896715"/>
              <a:gd name="connsiteX1" fmla="*/ 1571514 w 1571514"/>
              <a:gd name="connsiteY1" fmla="*/ 1 h 3896715"/>
              <a:gd name="connsiteX2" fmla="*/ 67089 w 1571514"/>
              <a:gd name="connsiteY2" fmla="*/ 3896695 h 3896715"/>
              <a:gd name="connsiteX3" fmla="*/ 0 w 1571514"/>
              <a:gd name="connsiteY3" fmla="*/ 3023381 h 3896715"/>
              <a:gd name="connsiteX0" fmla="*/ 0 w 1565509"/>
              <a:gd name="connsiteY0" fmla="*/ 3101259 h 3974595"/>
              <a:gd name="connsiteX1" fmla="*/ 1565509 w 1565509"/>
              <a:gd name="connsiteY1" fmla="*/ 0 h 3974595"/>
              <a:gd name="connsiteX2" fmla="*/ 67089 w 1565509"/>
              <a:gd name="connsiteY2" fmla="*/ 3974573 h 3974595"/>
              <a:gd name="connsiteX3" fmla="*/ 0 w 1565509"/>
              <a:gd name="connsiteY3" fmla="*/ 3101259 h 3974595"/>
              <a:gd name="connsiteX0" fmla="*/ 0 w 1565509"/>
              <a:gd name="connsiteY0" fmla="*/ 3101259 h 4402089"/>
              <a:gd name="connsiteX1" fmla="*/ 1565509 w 1565509"/>
              <a:gd name="connsiteY1" fmla="*/ 0 h 4402089"/>
              <a:gd name="connsiteX2" fmla="*/ 95201 w 1565509"/>
              <a:gd name="connsiteY2" fmla="*/ 4402077 h 4402089"/>
              <a:gd name="connsiteX3" fmla="*/ 0 w 1565509"/>
              <a:gd name="connsiteY3" fmla="*/ 3101259 h 4402089"/>
              <a:gd name="connsiteX0" fmla="*/ 0 w 1556368"/>
              <a:gd name="connsiteY0" fmla="*/ 3070231 h 4402089"/>
              <a:gd name="connsiteX1" fmla="*/ 1556368 w 1556368"/>
              <a:gd name="connsiteY1" fmla="*/ 0 h 4402089"/>
              <a:gd name="connsiteX2" fmla="*/ 86060 w 1556368"/>
              <a:gd name="connsiteY2" fmla="*/ 4402077 h 4402089"/>
              <a:gd name="connsiteX3" fmla="*/ 0 w 1556368"/>
              <a:gd name="connsiteY3" fmla="*/ 3070231 h 4402089"/>
              <a:gd name="connsiteX0" fmla="*/ 0 w 1556368"/>
              <a:gd name="connsiteY0" fmla="*/ 3070231 h 4402089"/>
              <a:gd name="connsiteX1" fmla="*/ 1556368 w 1556368"/>
              <a:gd name="connsiteY1" fmla="*/ 0 h 4402089"/>
              <a:gd name="connsiteX2" fmla="*/ 86060 w 1556368"/>
              <a:gd name="connsiteY2" fmla="*/ 4402077 h 4402089"/>
              <a:gd name="connsiteX3" fmla="*/ 0 w 1556368"/>
              <a:gd name="connsiteY3" fmla="*/ 3070231 h 4402089"/>
              <a:gd name="connsiteX0" fmla="*/ 0 w 1556368"/>
              <a:gd name="connsiteY0" fmla="*/ 3070231 h 4402089"/>
              <a:gd name="connsiteX1" fmla="*/ 1556368 w 1556368"/>
              <a:gd name="connsiteY1" fmla="*/ 0 h 4402089"/>
              <a:gd name="connsiteX2" fmla="*/ 86060 w 1556368"/>
              <a:gd name="connsiteY2" fmla="*/ 4402077 h 4402089"/>
              <a:gd name="connsiteX3" fmla="*/ 0 w 1556368"/>
              <a:gd name="connsiteY3" fmla="*/ 3070231 h 4402089"/>
              <a:gd name="connsiteX0" fmla="*/ 0 w 1556368"/>
              <a:gd name="connsiteY0" fmla="*/ 3070231 h 4402501"/>
              <a:gd name="connsiteX1" fmla="*/ 1556368 w 1556368"/>
              <a:gd name="connsiteY1" fmla="*/ 0 h 4402501"/>
              <a:gd name="connsiteX2" fmla="*/ 86060 w 1556368"/>
              <a:gd name="connsiteY2" fmla="*/ 4402077 h 4402501"/>
              <a:gd name="connsiteX3" fmla="*/ 0 w 1556368"/>
              <a:gd name="connsiteY3" fmla="*/ 3070231 h 4402501"/>
              <a:gd name="connsiteX0" fmla="*/ 0 w 1518321"/>
              <a:gd name="connsiteY0" fmla="*/ 4498974 h 5831244"/>
              <a:gd name="connsiteX1" fmla="*/ 1518321 w 1518321"/>
              <a:gd name="connsiteY1" fmla="*/ 0 h 5831244"/>
              <a:gd name="connsiteX2" fmla="*/ 86060 w 1518321"/>
              <a:gd name="connsiteY2" fmla="*/ 5830820 h 5831244"/>
              <a:gd name="connsiteX3" fmla="*/ 0 w 1518321"/>
              <a:gd name="connsiteY3" fmla="*/ 4498974 h 5831244"/>
              <a:gd name="connsiteX0" fmla="*/ 0 w 1518321"/>
              <a:gd name="connsiteY0" fmla="*/ 4498974 h 5909937"/>
              <a:gd name="connsiteX1" fmla="*/ 1518321 w 1518321"/>
              <a:gd name="connsiteY1" fmla="*/ 0 h 5909937"/>
              <a:gd name="connsiteX2" fmla="*/ 94964 w 1518321"/>
              <a:gd name="connsiteY2" fmla="*/ 5909541 h 5909937"/>
              <a:gd name="connsiteX3" fmla="*/ 0 w 1518321"/>
              <a:gd name="connsiteY3" fmla="*/ 4498974 h 5909937"/>
              <a:gd name="connsiteX0" fmla="*/ 0 w 1278912"/>
              <a:gd name="connsiteY0" fmla="*/ 4285550 h 5696512"/>
              <a:gd name="connsiteX1" fmla="*/ 1278912 w 1278912"/>
              <a:gd name="connsiteY1" fmla="*/ 0 h 5696512"/>
              <a:gd name="connsiteX2" fmla="*/ 94964 w 1278912"/>
              <a:gd name="connsiteY2" fmla="*/ 5696117 h 5696512"/>
              <a:gd name="connsiteX3" fmla="*/ 0 w 1278912"/>
              <a:gd name="connsiteY3" fmla="*/ 4285550 h 5696512"/>
              <a:gd name="connsiteX0" fmla="*/ 0 w 1329448"/>
              <a:gd name="connsiteY0" fmla="*/ 4981663 h 6392625"/>
              <a:gd name="connsiteX1" fmla="*/ 1329448 w 1329448"/>
              <a:gd name="connsiteY1" fmla="*/ 0 h 6392625"/>
              <a:gd name="connsiteX2" fmla="*/ 94964 w 1329448"/>
              <a:gd name="connsiteY2" fmla="*/ 6392230 h 6392625"/>
              <a:gd name="connsiteX3" fmla="*/ 0 w 1329448"/>
              <a:gd name="connsiteY3" fmla="*/ 4981663 h 6392625"/>
              <a:gd name="connsiteX0" fmla="*/ 0 w 1329448"/>
              <a:gd name="connsiteY0" fmla="*/ 4981663 h 6357867"/>
              <a:gd name="connsiteX1" fmla="*/ 1329448 w 1329448"/>
              <a:gd name="connsiteY1" fmla="*/ 0 h 6357867"/>
              <a:gd name="connsiteX2" fmla="*/ 60074 w 1329448"/>
              <a:gd name="connsiteY2" fmla="*/ 6357460 h 6357867"/>
              <a:gd name="connsiteX3" fmla="*/ 0 w 1329448"/>
              <a:gd name="connsiteY3" fmla="*/ 4981663 h 6357867"/>
              <a:gd name="connsiteX0" fmla="*/ 0 w 1372171"/>
              <a:gd name="connsiteY0" fmla="*/ 5102316 h 6357917"/>
              <a:gd name="connsiteX1" fmla="*/ 1372171 w 1372171"/>
              <a:gd name="connsiteY1" fmla="*/ 0 h 6357917"/>
              <a:gd name="connsiteX2" fmla="*/ 102797 w 1372171"/>
              <a:gd name="connsiteY2" fmla="*/ 6357460 h 6357917"/>
              <a:gd name="connsiteX3" fmla="*/ 0 w 1372171"/>
              <a:gd name="connsiteY3" fmla="*/ 5102316 h 6357917"/>
              <a:gd name="connsiteX0" fmla="*/ 0 w 1372171"/>
              <a:gd name="connsiteY0" fmla="*/ 5102316 h 6527342"/>
              <a:gd name="connsiteX1" fmla="*/ 1372171 w 1372171"/>
              <a:gd name="connsiteY1" fmla="*/ 0 h 6527342"/>
              <a:gd name="connsiteX2" fmla="*/ 55477 w 1372171"/>
              <a:gd name="connsiteY2" fmla="*/ 6526952 h 6527342"/>
              <a:gd name="connsiteX3" fmla="*/ 0 w 1372171"/>
              <a:gd name="connsiteY3" fmla="*/ 5102316 h 6527342"/>
              <a:gd name="connsiteX0" fmla="*/ 0 w 1389679"/>
              <a:gd name="connsiteY0" fmla="*/ 5150864 h 6575890"/>
              <a:gd name="connsiteX1" fmla="*/ 1389679 w 1389679"/>
              <a:gd name="connsiteY1" fmla="*/ 0 h 6575890"/>
              <a:gd name="connsiteX2" fmla="*/ 55477 w 1389679"/>
              <a:gd name="connsiteY2" fmla="*/ 6575500 h 6575890"/>
              <a:gd name="connsiteX3" fmla="*/ 0 w 1389679"/>
              <a:gd name="connsiteY3" fmla="*/ 5150864 h 6575890"/>
              <a:gd name="connsiteX0" fmla="*/ 13430 w 1334202"/>
              <a:gd name="connsiteY0" fmla="*/ 4904052 h 6575822"/>
              <a:gd name="connsiteX1" fmla="*/ 1334202 w 1334202"/>
              <a:gd name="connsiteY1" fmla="*/ 0 h 6575822"/>
              <a:gd name="connsiteX2" fmla="*/ 0 w 1334202"/>
              <a:gd name="connsiteY2" fmla="*/ 6575500 h 6575822"/>
              <a:gd name="connsiteX3" fmla="*/ 13430 w 1334202"/>
              <a:gd name="connsiteY3" fmla="*/ 4904052 h 6575822"/>
              <a:gd name="connsiteX0" fmla="*/ 0 w 1320772"/>
              <a:gd name="connsiteY0" fmla="*/ 4904052 h 6240905"/>
              <a:gd name="connsiteX1" fmla="*/ 1320772 w 1320772"/>
              <a:gd name="connsiteY1" fmla="*/ 0 h 6240905"/>
              <a:gd name="connsiteX2" fmla="*/ 54740 w 1320772"/>
              <a:gd name="connsiteY2" fmla="*/ 6240483 h 6240905"/>
              <a:gd name="connsiteX3" fmla="*/ 0 w 1320772"/>
              <a:gd name="connsiteY3" fmla="*/ 4904052 h 6240905"/>
            </a:gdLst>
            <a:ahLst/>
            <a:cxnLst>
              <a:cxn ang="0">
                <a:pos x="connsiteX0" y="connsiteY0"/>
              </a:cxn>
              <a:cxn ang="0">
                <a:pos x="connsiteX1" y="connsiteY1"/>
              </a:cxn>
              <a:cxn ang="0">
                <a:pos x="connsiteX2" y="connsiteY2"/>
              </a:cxn>
              <a:cxn ang="0">
                <a:pos x="connsiteX3" y="connsiteY3"/>
              </a:cxn>
            </a:cxnLst>
            <a:rect l="l" t="t" r="r" b="b"/>
            <a:pathLst>
              <a:path w="1320772" h="6240905">
                <a:moveTo>
                  <a:pt x="0" y="4904052"/>
                </a:moveTo>
                <a:lnTo>
                  <a:pt x="1320772" y="0"/>
                </a:lnTo>
                <a:lnTo>
                  <a:pt x="54740" y="6240483"/>
                </a:lnTo>
                <a:cubicBezTo>
                  <a:pt x="55922" y="6265053"/>
                  <a:pt x="14853" y="5211849"/>
                  <a:pt x="0" y="4904052"/>
                </a:cubicBezTo>
                <a:close/>
              </a:path>
            </a:pathLst>
          </a:cu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2852" y="144143"/>
            <a:ext cx="873829" cy="337540"/>
          </a:xfrm>
          <a:prstGeom prst="rect">
            <a:avLst/>
          </a:prstGeom>
        </p:spPr>
      </p:pic>
      <p:cxnSp>
        <p:nvCxnSpPr>
          <p:cNvPr id="14" name="Straight Connector 13"/>
          <p:cNvCxnSpPr/>
          <p:nvPr userDrawn="1"/>
        </p:nvCxnSpPr>
        <p:spPr>
          <a:xfrm flipH="1">
            <a:off x="12034193" y="59597"/>
            <a:ext cx="135" cy="203338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6394331"/>
            <a:ext cx="12192000" cy="463668"/>
          </a:xfrm>
          <a:prstGeom prst="rect">
            <a:avLst/>
          </a:prstGeom>
          <a:solidFill>
            <a:srgbClr val="D1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Tree>
    <p:extLst>
      <p:ext uri="{BB962C8B-B14F-4D97-AF65-F5344CB8AC3E}">
        <p14:creationId xmlns:p14="http://schemas.microsoft.com/office/powerpoint/2010/main" val="3082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photos">
    <p:spTree>
      <p:nvGrpSpPr>
        <p:cNvPr id="1" name=""/>
        <p:cNvGrpSpPr/>
        <p:nvPr/>
      </p:nvGrpSpPr>
      <p:grpSpPr>
        <a:xfrm>
          <a:off x="0" y="0"/>
          <a:ext cx="0" cy="0"/>
          <a:chOff x="0" y="0"/>
          <a:chExt cx="0" cy="0"/>
        </a:xfrm>
      </p:grpSpPr>
      <p:sp>
        <p:nvSpPr>
          <p:cNvPr id="8" name="Picture Placeholder 3"/>
          <p:cNvSpPr>
            <a:spLocks noGrp="1"/>
          </p:cNvSpPr>
          <p:nvPr>
            <p:ph type="pic" sz="quarter" idx="13"/>
          </p:nvPr>
        </p:nvSpPr>
        <p:spPr>
          <a:xfrm>
            <a:off x="5215515" y="1587501"/>
            <a:ext cx="1873899" cy="1708088"/>
          </a:xfrm>
          <a:prstGeom prst="rect">
            <a:avLst/>
          </a:prstGeom>
        </p:spPr>
        <p:txBody>
          <a:bodyPr lIns="68580" tIns="34290" rIns="68580" bIns="34290"/>
          <a:lstStyle>
            <a:lvl1pPr marL="0" indent="0">
              <a:buFontTx/>
              <a:buNone/>
              <a:defRPr sz="1467"/>
            </a:lvl1pPr>
          </a:lstStyle>
          <a:p>
            <a:r>
              <a:rPr lang="en-US"/>
              <a:t>Click icon to add picture</a:t>
            </a:r>
          </a:p>
        </p:txBody>
      </p:sp>
      <p:sp>
        <p:nvSpPr>
          <p:cNvPr id="9" name="Picture Placeholder 3"/>
          <p:cNvSpPr>
            <a:spLocks noGrp="1"/>
          </p:cNvSpPr>
          <p:nvPr>
            <p:ph type="pic" sz="quarter" idx="14"/>
          </p:nvPr>
        </p:nvSpPr>
        <p:spPr>
          <a:xfrm>
            <a:off x="7318012" y="1587501"/>
            <a:ext cx="1873899" cy="1708088"/>
          </a:xfrm>
          <a:prstGeom prst="rect">
            <a:avLst/>
          </a:prstGeom>
        </p:spPr>
        <p:txBody>
          <a:bodyPr lIns="68580" tIns="34290" rIns="68580" bIns="34290"/>
          <a:lstStyle>
            <a:lvl1pPr marL="0" indent="0">
              <a:buFontTx/>
              <a:buNone/>
              <a:defRPr sz="1467"/>
            </a:lvl1pPr>
          </a:lstStyle>
          <a:p>
            <a:r>
              <a:rPr lang="en-US"/>
              <a:t>Click icon to add picture</a:t>
            </a:r>
          </a:p>
        </p:txBody>
      </p:sp>
      <p:sp>
        <p:nvSpPr>
          <p:cNvPr id="13" name="Picture Placeholder 3"/>
          <p:cNvSpPr>
            <a:spLocks noGrp="1"/>
          </p:cNvSpPr>
          <p:nvPr>
            <p:ph type="pic" sz="quarter" idx="17"/>
          </p:nvPr>
        </p:nvSpPr>
        <p:spPr>
          <a:xfrm>
            <a:off x="9420509" y="1587501"/>
            <a:ext cx="1873899" cy="1708088"/>
          </a:xfrm>
          <a:prstGeom prst="rect">
            <a:avLst/>
          </a:prstGeom>
        </p:spPr>
        <p:txBody>
          <a:bodyPr lIns="68580" tIns="34290" rIns="68580" bIns="34290"/>
          <a:lstStyle>
            <a:lvl1pPr marL="0" indent="0">
              <a:buFontTx/>
              <a:buNone/>
              <a:defRPr sz="1467"/>
            </a:lvl1pPr>
          </a:lstStyle>
          <a:p>
            <a:r>
              <a:rPr lang="en-US"/>
              <a:t>Click icon to add picture</a:t>
            </a:r>
          </a:p>
        </p:txBody>
      </p:sp>
      <p:sp>
        <p:nvSpPr>
          <p:cNvPr id="14" name="Picture Placeholder 3"/>
          <p:cNvSpPr>
            <a:spLocks noGrp="1"/>
          </p:cNvSpPr>
          <p:nvPr>
            <p:ph type="pic" sz="quarter" idx="18"/>
          </p:nvPr>
        </p:nvSpPr>
        <p:spPr>
          <a:xfrm>
            <a:off x="5215515" y="3616325"/>
            <a:ext cx="1873899" cy="1708088"/>
          </a:xfrm>
          <a:prstGeom prst="rect">
            <a:avLst/>
          </a:prstGeom>
        </p:spPr>
        <p:txBody>
          <a:bodyPr lIns="68580" tIns="34290" rIns="68580" bIns="34290"/>
          <a:lstStyle>
            <a:lvl1pPr marL="0" indent="0">
              <a:buFontTx/>
              <a:buNone/>
              <a:defRPr sz="1467"/>
            </a:lvl1pPr>
          </a:lstStyle>
          <a:p>
            <a:r>
              <a:rPr lang="en-US"/>
              <a:t>Click icon to add picture</a:t>
            </a:r>
          </a:p>
        </p:txBody>
      </p:sp>
      <p:sp>
        <p:nvSpPr>
          <p:cNvPr id="15" name="Picture Placeholder 3"/>
          <p:cNvSpPr>
            <a:spLocks noGrp="1"/>
          </p:cNvSpPr>
          <p:nvPr>
            <p:ph type="pic" sz="quarter" idx="19"/>
          </p:nvPr>
        </p:nvSpPr>
        <p:spPr>
          <a:xfrm>
            <a:off x="7318012" y="3616325"/>
            <a:ext cx="1873899" cy="1708088"/>
          </a:xfrm>
          <a:prstGeom prst="rect">
            <a:avLst/>
          </a:prstGeom>
        </p:spPr>
        <p:txBody>
          <a:bodyPr lIns="68580" tIns="34290" rIns="68580" bIns="34290"/>
          <a:lstStyle>
            <a:lvl1pPr marL="0" indent="0">
              <a:buFontTx/>
              <a:buNone/>
              <a:defRPr sz="1467"/>
            </a:lvl1pPr>
          </a:lstStyle>
          <a:p>
            <a:r>
              <a:rPr lang="en-US"/>
              <a:t>Click icon to add picture</a:t>
            </a:r>
          </a:p>
        </p:txBody>
      </p:sp>
      <p:sp>
        <p:nvSpPr>
          <p:cNvPr id="16" name="Picture Placeholder 3"/>
          <p:cNvSpPr>
            <a:spLocks noGrp="1"/>
          </p:cNvSpPr>
          <p:nvPr>
            <p:ph type="pic" sz="quarter" idx="20"/>
          </p:nvPr>
        </p:nvSpPr>
        <p:spPr>
          <a:xfrm>
            <a:off x="9420509" y="3616325"/>
            <a:ext cx="1873899" cy="1708088"/>
          </a:xfrm>
          <a:prstGeom prst="rect">
            <a:avLst/>
          </a:prstGeom>
        </p:spPr>
        <p:txBody>
          <a:bodyPr lIns="68580" tIns="34290" rIns="68580" bIns="34290"/>
          <a:lstStyle>
            <a:lvl1pPr marL="0" indent="0">
              <a:buFontTx/>
              <a:buNone/>
              <a:defRPr sz="1467"/>
            </a:lvl1pPr>
          </a:lstStyle>
          <a:p>
            <a:r>
              <a:rPr lang="en-US"/>
              <a:t>Click icon to add picture</a:t>
            </a:r>
          </a:p>
        </p:txBody>
      </p:sp>
      <p:sp>
        <p:nvSpPr>
          <p:cNvPr id="17" name="Content Placeholder 2"/>
          <p:cNvSpPr>
            <a:spLocks noGrp="1"/>
          </p:cNvSpPr>
          <p:nvPr>
            <p:ph idx="1"/>
          </p:nvPr>
        </p:nvSpPr>
        <p:spPr>
          <a:xfrm>
            <a:off x="580200" y="1572017"/>
            <a:ext cx="4296600" cy="2246769"/>
          </a:xfrm>
          <a:prstGeom prst="rect">
            <a:avLst/>
          </a:prstGeom>
        </p:spPr>
        <p:txBody>
          <a:bodyPr wrap="square" lIns="68580" tIns="34290" rIns="68580" bIns="34290">
            <a:spAutoFit/>
          </a:bodyPr>
          <a:lstStyle>
            <a:lvl1pPr marL="0" indent="0">
              <a:lnSpc>
                <a:spcPct val="100000"/>
              </a:lnSpc>
              <a:buFontTx/>
              <a:buNone/>
              <a:defRPr sz="2800" b="0" u="none" baseline="0">
                <a:solidFill>
                  <a:schemeClr val="bg2"/>
                </a:solidFill>
              </a:defRPr>
            </a:lvl1pPr>
            <a:lvl2pPr marL="0" indent="0">
              <a:lnSpc>
                <a:spcPct val="100000"/>
              </a:lnSpc>
              <a:buNone/>
              <a:defRPr sz="2000">
                <a:solidFill>
                  <a:schemeClr val="bg2"/>
                </a:solidFill>
              </a:defRPr>
            </a:lvl2pPr>
            <a:lvl3pPr>
              <a:lnSpc>
                <a:spcPct val="100000"/>
              </a:lnSpc>
              <a:defRPr sz="2000">
                <a:solidFill>
                  <a:schemeClr val="bg2"/>
                </a:solidFill>
              </a:defRPr>
            </a:lvl3pPr>
            <a:lvl4pPr>
              <a:lnSpc>
                <a:spcPct val="100000"/>
              </a:lnSpc>
              <a:defRPr sz="1600">
                <a:solidFill>
                  <a:schemeClr val="bg2"/>
                </a:solidFill>
              </a:defRPr>
            </a:lvl4pPr>
            <a:lvl5pPr marL="1371498" indent="0">
              <a:lnSpc>
                <a:spcPct val="100000"/>
              </a:lnSpc>
              <a:buNone/>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5"/>
          <p:cNvSpPr>
            <a:spLocks noGrp="1"/>
          </p:cNvSpPr>
          <p:nvPr>
            <p:ph type="body" sz="quarter" idx="10"/>
          </p:nvPr>
        </p:nvSpPr>
        <p:spPr>
          <a:xfrm>
            <a:off x="579449" y="173258"/>
            <a:ext cx="10315575" cy="911967"/>
          </a:xfrm>
          <a:prstGeom prst="rect">
            <a:avLst/>
          </a:prstGeom>
        </p:spPr>
        <p:txBody>
          <a:bodyPr lIns="68580" tIns="34290" rIns="68580" bIns="34290" anchor="ctr" anchorCtr="0"/>
          <a:lstStyle>
            <a:lvl1pPr marL="0" indent="0">
              <a:buFontTx/>
              <a:buNone/>
              <a:defRPr sz="32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387661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2925" y="1587507"/>
            <a:ext cx="5181601" cy="4194175"/>
          </a:xfrm>
          <a:prstGeom prst="rect">
            <a:avLst/>
          </a:prstGeom>
        </p:spPr>
        <p:txBody>
          <a:bodyPr lIns="68580" tIns="34290" rIns="68580" bIns="34290"/>
          <a:lstStyle>
            <a:lvl1pPr marL="0" indent="0">
              <a:buFontTx/>
              <a:buNone/>
              <a:defRPr sz="2800" b="0">
                <a:solidFill>
                  <a:schemeClr val="bg2"/>
                </a:solidFill>
              </a:defRPr>
            </a:lvl1pPr>
            <a:lvl2pPr marL="342891" indent="0">
              <a:buFontTx/>
              <a:buNone/>
              <a:defRPr sz="2000" b="0">
                <a:solidFill>
                  <a:schemeClr val="bg2"/>
                </a:solidFill>
              </a:defRPr>
            </a:lvl2pPr>
            <a:lvl3pPr marL="685783" indent="0">
              <a:buFontTx/>
              <a:buNone/>
              <a:defRPr sz="1600" b="0">
                <a:solidFill>
                  <a:schemeClr val="bg2"/>
                </a:solidFill>
              </a:defRPr>
            </a:lvl3pPr>
            <a:lvl4pPr marL="1028674" indent="0">
              <a:buFontTx/>
              <a:buNone/>
              <a:defRPr sz="1467" b="0">
                <a:solidFill>
                  <a:schemeClr val="bg2"/>
                </a:solidFill>
              </a:defRPr>
            </a:lvl4pPr>
            <a:lvl5pPr marL="1371566" indent="0">
              <a:buFontTx/>
              <a:buNone/>
              <a:defRPr sz="1467"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sz="half" idx="10"/>
          </p:nvPr>
        </p:nvSpPr>
        <p:spPr>
          <a:xfrm>
            <a:off x="6467476" y="1587507"/>
            <a:ext cx="5181601" cy="4194175"/>
          </a:xfrm>
          <a:prstGeom prst="rect">
            <a:avLst/>
          </a:prstGeom>
        </p:spPr>
        <p:txBody>
          <a:bodyPr lIns="68580" tIns="34290" rIns="68580" bIns="34290"/>
          <a:lstStyle>
            <a:lvl1pPr marL="0" indent="0">
              <a:buFontTx/>
              <a:buNone/>
              <a:defRPr sz="2800" b="0">
                <a:solidFill>
                  <a:schemeClr val="bg2"/>
                </a:solidFill>
              </a:defRPr>
            </a:lvl1pPr>
            <a:lvl2pPr marL="342891" indent="0">
              <a:buFontTx/>
              <a:buNone/>
              <a:defRPr sz="2000" b="0">
                <a:solidFill>
                  <a:schemeClr val="bg2"/>
                </a:solidFill>
              </a:defRPr>
            </a:lvl2pPr>
            <a:lvl3pPr marL="685783" indent="0">
              <a:buFontTx/>
              <a:buNone/>
              <a:defRPr sz="1600" b="0">
                <a:solidFill>
                  <a:schemeClr val="bg2"/>
                </a:solidFill>
              </a:defRPr>
            </a:lvl3pPr>
            <a:lvl4pPr marL="1028674" indent="0">
              <a:buFontTx/>
              <a:buNone/>
              <a:defRPr sz="1467" b="0">
                <a:solidFill>
                  <a:schemeClr val="bg2"/>
                </a:solidFill>
              </a:defRPr>
            </a:lvl4pPr>
            <a:lvl5pPr marL="1371566" indent="0">
              <a:buFontTx/>
              <a:buNone/>
              <a:defRPr sz="1467"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6096000" y="1587501"/>
            <a:ext cx="0" cy="435133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15"/>
          <p:cNvSpPr>
            <a:spLocks noGrp="1"/>
          </p:cNvSpPr>
          <p:nvPr>
            <p:ph type="body" sz="quarter" idx="11"/>
          </p:nvPr>
        </p:nvSpPr>
        <p:spPr>
          <a:xfrm>
            <a:off x="579449" y="173258"/>
            <a:ext cx="10315575" cy="911967"/>
          </a:xfrm>
          <a:prstGeom prst="rect">
            <a:avLst/>
          </a:prstGeom>
        </p:spPr>
        <p:txBody>
          <a:bodyPr lIns="68580" tIns="34290" rIns="68580" bIns="34290" anchor="ctr" anchorCtr="0"/>
          <a:lstStyle>
            <a:lvl1pPr marL="0" indent="0">
              <a:buFontTx/>
              <a:buNone/>
              <a:defRPr sz="32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16239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1535" y="152400"/>
            <a:ext cx="11009499" cy="609600"/>
          </a:xfrm>
          <a:prstGeom prst="rect">
            <a:avLst/>
          </a:prstGeom>
        </p:spPr>
        <p:txBody>
          <a:bodyPr lIns="68580" tIns="34290" rIns="68580" bIns="34290">
            <a:normAutofit/>
          </a:bodyPr>
          <a:lstStyle>
            <a:lvl1pPr algn="l">
              <a:defRPr sz="3200" b="1">
                <a:solidFill>
                  <a:schemeClr val="tx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736268" y="1066807"/>
            <a:ext cx="10972800" cy="5059363"/>
          </a:xfrm>
          <a:prstGeom prst="rect">
            <a:avLst/>
          </a:prstGeom>
        </p:spPr>
        <p:txBody>
          <a:bodyPr lIns="68580" tIns="34290" rIns="68580" bIns="34290"/>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108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1535" y="152400"/>
            <a:ext cx="11009499" cy="609600"/>
          </a:xfrm>
          <a:prstGeom prst="rect">
            <a:avLst/>
          </a:prstGeom>
        </p:spPr>
        <p:txBody>
          <a:bodyPr lIns="68580" tIns="34290" rIns="68580" bIns="34290">
            <a:normAutofit/>
          </a:bodyPr>
          <a:lstStyle>
            <a:lvl1pPr algn="l">
              <a:defRPr sz="3200" b="1">
                <a:solidFill>
                  <a:schemeClr val="tx1"/>
                </a:solidFill>
                <a:latin typeface="Arial" pitchFamily="34" charset="0"/>
                <a:cs typeface="Arial" pitchFamily="34" charset="0"/>
              </a:defRPr>
            </a:lvl1pPr>
          </a:lstStyle>
          <a:p>
            <a:r>
              <a:rPr lang="en-US"/>
              <a:t>Click to edit Master title style</a:t>
            </a:r>
          </a:p>
        </p:txBody>
      </p:sp>
      <p:sp>
        <p:nvSpPr>
          <p:cNvPr id="11" name="Content Placeholder 2"/>
          <p:cNvSpPr>
            <a:spLocks noGrp="1"/>
          </p:cNvSpPr>
          <p:nvPr>
            <p:ph sz="half" idx="1"/>
          </p:nvPr>
        </p:nvSpPr>
        <p:spPr>
          <a:xfrm>
            <a:off x="846981" y="1609936"/>
            <a:ext cx="5384801" cy="4525963"/>
          </a:xfrm>
          <a:prstGeom prst="rect">
            <a:avLst/>
          </a:prstGeom>
        </p:spPr>
        <p:txBody>
          <a:bodyPr lIns="68580" tIns="34290" rIns="68580" bIns="34290"/>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366236" y="1609933"/>
            <a:ext cx="5384801" cy="4525963"/>
          </a:xfrm>
          <a:prstGeom prst="rect">
            <a:avLst/>
          </a:prstGeom>
        </p:spPr>
        <p:txBody>
          <a:bodyPr lIns="68580" tIns="34290" rIns="68580" bIns="34290"/>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351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Content Placeholder 2"/>
          <p:cNvSpPr>
            <a:spLocks noGrp="1"/>
          </p:cNvSpPr>
          <p:nvPr>
            <p:ph idx="1"/>
          </p:nvPr>
        </p:nvSpPr>
        <p:spPr>
          <a:xfrm>
            <a:off x="580200" y="1572021"/>
            <a:ext cx="10787389" cy="1815881"/>
          </a:xfrm>
          <a:prstGeom prst="rect">
            <a:avLst/>
          </a:prstGeom>
        </p:spPr>
        <p:txBody>
          <a:bodyPr wrap="square" lIns="68580" tIns="34290" rIns="68580" bIns="34290">
            <a:spAutoFit/>
          </a:bodyPr>
          <a:lstStyle>
            <a:lvl1pPr marL="0" indent="0">
              <a:lnSpc>
                <a:spcPct val="100000"/>
              </a:lnSpc>
              <a:buFontTx/>
              <a:buNone/>
              <a:defRPr sz="2800" b="0" u="none" baseline="0">
                <a:solidFill>
                  <a:schemeClr val="bg2"/>
                </a:solidFill>
              </a:defRPr>
            </a:lvl1pPr>
            <a:lvl2pPr marL="0" indent="0">
              <a:lnSpc>
                <a:spcPct val="100000"/>
              </a:lnSpc>
              <a:buNone/>
              <a:defRPr sz="2000">
                <a:solidFill>
                  <a:schemeClr val="bg2"/>
                </a:solidFill>
              </a:defRPr>
            </a:lvl2pPr>
            <a:lvl3pPr>
              <a:lnSpc>
                <a:spcPct val="100000"/>
              </a:lnSpc>
              <a:defRPr sz="2000">
                <a:solidFill>
                  <a:schemeClr val="bg2"/>
                </a:solidFill>
              </a:defRPr>
            </a:lvl3pPr>
            <a:lvl4pPr>
              <a:lnSpc>
                <a:spcPct val="100000"/>
              </a:lnSpc>
              <a:defRPr sz="1600">
                <a:solidFill>
                  <a:schemeClr val="bg2"/>
                </a:solidFill>
              </a:defRPr>
            </a:lvl4pPr>
            <a:lvl5pPr marL="1371498" indent="0">
              <a:lnSpc>
                <a:spcPct val="100000"/>
              </a:lnSpc>
              <a:buNone/>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0"/>
          </p:nvPr>
        </p:nvSpPr>
        <p:spPr>
          <a:xfrm>
            <a:off x="579449" y="173258"/>
            <a:ext cx="10315575" cy="911967"/>
          </a:xfrm>
          <a:prstGeom prst="rect">
            <a:avLst/>
          </a:prstGeom>
        </p:spPr>
        <p:txBody>
          <a:bodyPr lIns="68580" tIns="34290" rIns="68580" bIns="34290" anchor="ctr" anchorCtr="0"/>
          <a:lstStyle>
            <a:lvl1pPr marL="0" indent="0">
              <a:buFontTx/>
              <a:buNone/>
              <a:defRPr sz="32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927034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one landscape photo">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6037950" y="1572015"/>
            <a:ext cx="5213532" cy="3422987"/>
          </a:xfrm>
          <a:prstGeom prst="rect">
            <a:avLst/>
          </a:prstGeom>
        </p:spPr>
        <p:txBody>
          <a:bodyPr lIns="68580" tIns="34290" rIns="68580" bIns="34290"/>
          <a:lstStyle>
            <a:lvl1pPr>
              <a:defRPr sz="1467"/>
            </a:lvl1pPr>
          </a:lstStyle>
          <a:p>
            <a:r>
              <a:rPr lang="en-US"/>
              <a:t>Click icon to add picture</a:t>
            </a:r>
          </a:p>
        </p:txBody>
      </p:sp>
      <p:sp>
        <p:nvSpPr>
          <p:cNvPr id="8" name="Text Placeholder 15"/>
          <p:cNvSpPr>
            <a:spLocks noGrp="1"/>
          </p:cNvSpPr>
          <p:nvPr>
            <p:ph type="body" sz="quarter" idx="12" hasCustomPrompt="1"/>
          </p:nvPr>
        </p:nvSpPr>
        <p:spPr>
          <a:xfrm>
            <a:off x="6037950" y="4753706"/>
            <a:ext cx="5213532" cy="241300"/>
          </a:xfrm>
          <a:prstGeom prst="rect">
            <a:avLst/>
          </a:prstGeom>
          <a:solidFill>
            <a:schemeClr val="bg2">
              <a:alpha val="74902"/>
            </a:schemeClr>
          </a:solidFill>
        </p:spPr>
        <p:txBody>
          <a:bodyPr lIns="68580" tIns="34290" rIns="68580" bIns="34290"/>
          <a:lstStyle>
            <a:lvl1pPr marL="0" indent="0" algn="ctr">
              <a:buFontTx/>
              <a:buNone/>
              <a:defRPr sz="667" baseline="0">
                <a:solidFill>
                  <a:schemeClr val="bg1"/>
                </a:solidFill>
              </a:defRPr>
            </a:lvl1pPr>
          </a:lstStyle>
          <a:p>
            <a:pPr lvl="0"/>
            <a:r>
              <a:rPr lang="en-US"/>
              <a:t>Photo Caption if necessary, otherwise delete it</a:t>
            </a:r>
          </a:p>
        </p:txBody>
      </p:sp>
      <p:sp>
        <p:nvSpPr>
          <p:cNvPr id="9" name="Content Placeholder 2"/>
          <p:cNvSpPr>
            <a:spLocks noGrp="1"/>
          </p:cNvSpPr>
          <p:nvPr>
            <p:ph idx="1"/>
          </p:nvPr>
        </p:nvSpPr>
        <p:spPr>
          <a:xfrm>
            <a:off x="580206" y="1572017"/>
            <a:ext cx="5201477" cy="1815881"/>
          </a:xfrm>
          <a:prstGeom prst="rect">
            <a:avLst/>
          </a:prstGeom>
        </p:spPr>
        <p:txBody>
          <a:bodyPr wrap="square" lIns="68580" tIns="34290" rIns="68580" bIns="34290">
            <a:spAutoFit/>
          </a:bodyPr>
          <a:lstStyle>
            <a:lvl1pPr marL="0" indent="0">
              <a:lnSpc>
                <a:spcPct val="100000"/>
              </a:lnSpc>
              <a:buFontTx/>
              <a:buNone/>
              <a:defRPr sz="2800" b="0" u="none" baseline="0">
                <a:solidFill>
                  <a:schemeClr val="bg2"/>
                </a:solidFill>
              </a:defRPr>
            </a:lvl1pPr>
            <a:lvl2pPr marL="0" indent="0">
              <a:lnSpc>
                <a:spcPct val="100000"/>
              </a:lnSpc>
              <a:buNone/>
              <a:defRPr sz="2000">
                <a:solidFill>
                  <a:schemeClr val="bg2"/>
                </a:solidFill>
              </a:defRPr>
            </a:lvl2pPr>
            <a:lvl3pPr>
              <a:lnSpc>
                <a:spcPct val="100000"/>
              </a:lnSpc>
              <a:defRPr sz="2000">
                <a:solidFill>
                  <a:schemeClr val="bg2"/>
                </a:solidFill>
              </a:defRPr>
            </a:lvl3pPr>
            <a:lvl4pPr>
              <a:lnSpc>
                <a:spcPct val="100000"/>
              </a:lnSpc>
              <a:defRPr sz="1600">
                <a:solidFill>
                  <a:schemeClr val="bg2"/>
                </a:solidFill>
              </a:defRPr>
            </a:lvl4pPr>
            <a:lvl5pPr marL="1371498" indent="0">
              <a:lnSpc>
                <a:spcPct val="100000"/>
              </a:lnSpc>
              <a:buNone/>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p:cNvSpPr>
            <a:spLocks noGrp="1"/>
          </p:cNvSpPr>
          <p:nvPr>
            <p:ph type="body" sz="quarter" idx="10"/>
          </p:nvPr>
        </p:nvSpPr>
        <p:spPr>
          <a:xfrm>
            <a:off x="579449" y="173258"/>
            <a:ext cx="10315575" cy="911967"/>
          </a:xfrm>
          <a:prstGeom prst="rect">
            <a:avLst/>
          </a:prstGeom>
        </p:spPr>
        <p:txBody>
          <a:bodyPr lIns="68580" tIns="34290" rIns="68580" bIns="34290" anchor="ctr" anchorCtr="0"/>
          <a:lstStyle>
            <a:lvl1pPr marL="0" indent="0">
              <a:buFontTx/>
              <a:buNone/>
              <a:defRPr sz="32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609008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one portrait photo">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7391405" y="1572019"/>
            <a:ext cx="3800475" cy="4006460"/>
          </a:xfrm>
          <a:prstGeom prst="rect">
            <a:avLst/>
          </a:prstGeom>
        </p:spPr>
        <p:txBody>
          <a:bodyPr lIns="68580" tIns="34290" rIns="68580" bIns="34290"/>
          <a:lstStyle>
            <a:lvl1pPr>
              <a:defRPr sz="1467"/>
            </a:lvl1pPr>
          </a:lstStyle>
          <a:p>
            <a:r>
              <a:rPr lang="en-US"/>
              <a:t>Click icon to add picture</a:t>
            </a:r>
          </a:p>
        </p:txBody>
      </p:sp>
      <p:sp>
        <p:nvSpPr>
          <p:cNvPr id="11" name="Picture Placeholder 5"/>
          <p:cNvSpPr>
            <a:spLocks noGrp="1"/>
          </p:cNvSpPr>
          <p:nvPr>
            <p:ph type="pic" sz="quarter" idx="13"/>
          </p:nvPr>
        </p:nvSpPr>
        <p:spPr>
          <a:xfrm>
            <a:off x="7391405" y="1572019"/>
            <a:ext cx="3800475" cy="4006460"/>
          </a:xfrm>
          <a:prstGeom prst="rect">
            <a:avLst/>
          </a:prstGeom>
        </p:spPr>
        <p:txBody>
          <a:bodyPr lIns="68580" tIns="34290" rIns="68580" bIns="34290"/>
          <a:lstStyle>
            <a:lvl1pPr>
              <a:defRPr sz="1467"/>
            </a:lvl1pPr>
          </a:lstStyle>
          <a:p>
            <a:r>
              <a:rPr lang="en-US"/>
              <a:t>Click icon to add picture</a:t>
            </a:r>
          </a:p>
        </p:txBody>
      </p:sp>
      <p:sp>
        <p:nvSpPr>
          <p:cNvPr id="12" name="Text Placeholder 15"/>
          <p:cNvSpPr>
            <a:spLocks noGrp="1"/>
          </p:cNvSpPr>
          <p:nvPr>
            <p:ph type="body" sz="quarter" idx="14" hasCustomPrompt="1"/>
          </p:nvPr>
        </p:nvSpPr>
        <p:spPr>
          <a:xfrm>
            <a:off x="7391405" y="5337179"/>
            <a:ext cx="3800475" cy="241300"/>
          </a:xfrm>
          <a:prstGeom prst="rect">
            <a:avLst/>
          </a:prstGeom>
          <a:solidFill>
            <a:schemeClr val="bg2">
              <a:alpha val="74902"/>
            </a:schemeClr>
          </a:solidFill>
        </p:spPr>
        <p:txBody>
          <a:bodyPr lIns="68580" tIns="34290" rIns="68580" bIns="34290"/>
          <a:lstStyle>
            <a:lvl1pPr marL="0" indent="0" algn="ctr">
              <a:buFontTx/>
              <a:buNone/>
              <a:defRPr sz="667" baseline="0">
                <a:solidFill>
                  <a:schemeClr val="bg1"/>
                </a:solidFill>
              </a:defRPr>
            </a:lvl1pPr>
          </a:lstStyle>
          <a:p>
            <a:pPr lvl="0"/>
            <a:r>
              <a:rPr lang="en-US"/>
              <a:t>Photo Caption if necessary, otherwise delete it</a:t>
            </a:r>
          </a:p>
        </p:txBody>
      </p:sp>
      <p:sp>
        <p:nvSpPr>
          <p:cNvPr id="13" name="Content Placeholder 2"/>
          <p:cNvSpPr>
            <a:spLocks noGrp="1"/>
          </p:cNvSpPr>
          <p:nvPr>
            <p:ph idx="1"/>
          </p:nvPr>
        </p:nvSpPr>
        <p:spPr>
          <a:xfrm>
            <a:off x="580200" y="1572021"/>
            <a:ext cx="6479549" cy="1815881"/>
          </a:xfrm>
          <a:prstGeom prst="rect">
            <a:avLst/>
          </a:prstGeom>
        </p:spPr>
        <p:txBody>
          <a:bodyPr wrap="square" lIns="68580" tIns="34290" rIns="68580" bIns="34290">
            <a:spAutoFit/>
          </a:bodyPr>
          <a:lstStyle>
            <a:lvl1pPr marL="0" indent="0">
              <a:lnSpc>
                <a:spcPct val="100000"/>
              </a:lnSpc>
              <a:buFontTx/>
              <a:buNone/>
              <a:defRPr sz="2800" b="0" u="none" baseline="0">
                <a:solidFill>
                  <a:schemeClr val="bg2"/>
                </a:solidFill>
              </a:defRPr>
            </a:lvl1pPr>
            <a:lvl2pPr marL="0" indent="0">
              <a:lnSpc>
                <a:spcPct val="100000"/>
              </a:lnSpc>
              <a:buNone/>
              <a:defRPr sz="2000">
                <a:solidFill>
                  <a:schemeClr val="bg2"/>
                </a:solidFill>
              </a:defRPr>
            </a:lvl2pPr>
            <a:lvl3pPr>
              <a:lnSpc>
                <a:spcPct val="100000"/>
              </a:lnSpc>
              <a:defRPr sz="2000">
                <a:solidFill>
                  <a:schemeClr val="bg2"/>
                </a:solidFill>
              </a:defRPr>
            </a:lvl3pPr>
            <a:lvl4pPr>
              <a:lnSpc>
                <a:spcPct val="100000"/>
              </a:lnSpc>
              <a:defRPr sz="1600">
                <a:solidFill>
                  <a:schemeClr val="bg2"/>
                </a:solidFill>
              </a:defRPr>
            </a:lvl4pPr>
            <a:lvl5pPr marL="1371498" indent="0">
              <a:lnSpc>
                <a:spcPct val="100000"/>
              </a:lnSpc>
              <a:buNone/>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5"/>
          <p:cNvSpPr>
            <a:spLocks noGrp="1"/>
          </p:cNvSpPr>
          <p:nvPr>
            <p:ph type="body" sz="quarter" idx="10"/>
          </p:nvPr>
        </p:nvSpPr>
        <p:spPr>
          <a:xfrm>
            <a:off x="579449" y="173258"/>
            <a:ext cx="10315575" cy="911967"/>
          </a:xfrm>
          <a:prstGeom prst="rect">
            <a:avLst/>
          </a:prstGeom>
        </p:spPr>
        <p:txBody>
          <a:bodyPr lIns="68580" tIns="34290" rIns="68580" bIns="34290" anchor="ctr" anchorCtr="0"/>
          <a:lstStyle>
            <a:lvl1pPr marL="0" indent="0">
              <a:buFontTx/>
              <a:buNone/>
              <a:defRPr sz="32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26452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andscape photos">
    <p:spTree>
      <p:nvGrpSpPr>
        <p:cNvPr id="1" name=""/>
        <p:cNvGrpSpPr/>
        <p:nvPr/>
      </p:nvGrpSpPr>
      <p:grpSpPr>
        <a:xfrm>
          <a:off x="0" y="0"/>
          <a:ext cx="0" cy="0"/>
          <a:chOff x="0" y="0"/>
          <a:chExt cx="0" cy="0"/>
        </a:xfrm>
      </p:grpSpPr>
      <p:sp>
        <p:nvSpPr>
          <p:cNvPr id="13" name="Picture Placeholder 5"/>
          <p:cNvSpPr>
            <a:spLocks noGrp="1"/>
          </p:cNvSpPr>
          <p:nvPr>
            <p:ph type="pic" sz="quarter" idx="13"/>
          </p:nvPr>
        </p:nvSpPr>
        <p:spPr>
          <a:xfrm>
            <a:off x="7496176" y="3958301"/>
            <a:ext cx="3800475" cy="1996295"/>
          </a:xfrm>
          <a:prstGeom prst="rect">
            <a:avLst/>
          </a:prstGeom>
        </p:spPr>
        <p:txBody>
          <a:bodyPr lIns="68580" tIns="34290" rIns="68580" bIns="34290"/>
          <a:lstStyle>
            <a:lvl1pPr>
              <a:defRPr sz="1467"/>
            </a:lvl1pPr>
          </a:lstStyle>
          <a:p>
            <a:r>
              <a:rPr lang="en-US"/>
              <a:t>Click icon to add picture</a:t>
            </a:r>
          </a:p>
        </p:txBody>
      </p:sp>
      <p:sp>
        <p:nvSpPr>
          <p:cNvPr id="10" name="Picture Placeholder 5"/>
          <p:cNvSpPr>
            <a:spLocks noGrp="1"/>
          </p:cNvSpPr>
          <p:nvPr>
            <p:ph type="pic" sz="quarter" idx="11"/>
          </p:nvPr>
        </p:nvSpPr>
        <p:spPr>
          <a:xfrm>
            <a:off x="7496184" y="1572017"/>
            <a:ext cx="3800475" cy="2047487"/>
          </a:xfrm>
          <a:prstGeom prst="rect">
            <a:avLst/>
          </a:prstGeom>
        </p:spPr>
        <p:txBody>
          <a:bodyPr lIns="68580" tIns="34290" rIns="68580" bIns="34290"/>
          <a:lstStyle>
            <a:lvl1pPr>
              <a:defRPr sz="1467"/>
            </a:lvl1pPr>
          </a:lstStyle>
          <a:p>
            <a:r>
              <a:rPr lang="en-US"/>
              <a:t>Click icon to add picture</a:t>
            </a:r>
          </a:p>
        </p:txBody>
      </p:sp>
      <p:sp>
        <p:nvSpPr>
          <p:cNvPr id="11" name="Text Placeholder 15"/>
          <p:cNvSpPr>
            <a:spLocks noGrp="1"/>
          </p:cNvSpPr>
          <p:nvPr>
            <p:ph type="body" sz="quarter" idx="12" hasCustomPrompt="1"/>
          </p:nvPr>
        </p:nvSpPr>
        <p:spPr>
          <a:xfrm>
            <a:off x="7496173" y="5713295"/>
            <a:ext cx="3800475" cy="241300"/>
          </a:xfrm>
          <a:prstGeom prst="rect">
            <a:avLst/>
          </a:prstGeom>
          <a:solidFill>
            <a:schemeClr val="bg2">
              <a:alpha val="74902"/>
            </a:schemeClr>
          </a:solidFill>
        </p:spPr>
        <p:txBody>
          <a:bodyPr lIns="68580" tIns="34290" rIns="68580" bIns="34290"/>
          <a:lstStyle>
            <a:lvl1pPr marL="0" indent="0" algn="ctr">
              <a:buFontTx/>
              <a:buNone/>
              <a:defRPr sz="667" baseline="0">
                <a:solidFill>
                  <a:schemeClr val="bg1"/>
                </a:solidFill>
              </a:defRPr>
            </a:lvl1pPr>
          </a:lstStyle>
          <a:p>
            <a:pPr lvl="0"/>
            <a:r>
              <a:rPr lang="en-US"/>
              <a:t>Photo Caption if necessary, otherwise delete it</a:t>
            </a:r>
          </a:p>
        </p:txBody>
      </p:sp>
      <p:sp>
        <p:nvSpPr>
          <p:cNvPr id="14" name="Text Placeholder 15"/>
          <p:cNvSpPr>
            <a:spLocks noGrp="1"/>
          </p:cNvSpPr>
          <p:nvPr>
            <p:ph type="body" sz="quarter" idx="14" hasCustomPrompt="1"/>
          </p:nvPr>
        </p:nvSpPr>
        <p:spPr>
          <a:xfrm>
            <a:off x="7496173" y="3378206"/>
            <a:ext cx="3800475" cy="241300"/>
          </a:xfrm>
          <a:prstGeom prst="rect">
            <a:avLst/>
          </a:prstGeom>
          <a:solidFill>
            <a:schemeClr val="bg2">
              <a:alpha val="74902"/>
            </a:schemeClr>
          </a:solidFill>
        </p:spPr>
        <p:txBody>
          <a:bodyPr lIns="68580" tIns="34290" rIns="68580" bIns="34290"/>
          <a:lstStyle>
            <a:lvl1pPr marL="0" indent="0" algn="ctr">
              <a:buFontTx/>
              <a:buNone/>
              <a:defRPr sz="667" baseline="0">
                <a:solidFill>
                  <a:schemeClr val="bg1"/>
                </a:solidFill>
              </a:defRPr>
            </a:lvl1pPr>
          </a:lstStyle>
          <a:p>
            <a:pPr lvl="0"/>
            <a:r>
              <a:rPr lang="en-US"/>
              <a:t>Photo Caption if necessary, otherwise delete it</a:t>
            </a:r>
          </a:p>
        </p:txBody>
      </p:sp>
      <p:sp>
        <p:nvSpPr>
          <p:cNvPr id="16" name="Content Placeholder 2"/>
          <p:cNvSpPr>
            <a:spLocks noGrp="1"/>
          </p:cNvSpPr>
          <p:nvPr>
            <p:ph idx="1"/>
          </p:nvPr>
        </p:nvSpPr>
        <p:spPr>
          <a:xfrm>
            <a:off x="589727" y="1572021"/>
            <a:ext cx="6411151" cy="1815881"/>
          </a:xfrm>
          <a:prstGeom prst="rect">
            <a:avLst/>
          </a:prstGeom>
        </p:spPr>
        <p:txBody>
          <a:bodyPr wrap="square" lIns="68580" tIns="34290" rIns="68580" bIns="34290">
            <a:spAutoFit/>
          </a:bodyPr>
          <a:lstStyle>
            <a:lvl1pPr marL="0" indent="0">
              <a:lnSpc>
                <a:spcPct val="100000"/>
              </a:lnSpc>
              <a:buFontTx/>
              <a:buNone/>
              <a:defRPr sz="2800" b="0" u="none" baseline="0">
                <a:solidFill>
                  <a:schemeClr val="bg2"/>
                </a:solidFill>
              </a:defRPr>
            </a:lvl1pPr>
            <a:lvl2pPr marL="0" indent="0">
              <a:lnSpc>
                <a:spcPct val="100000"/>
              </a:lnSpc>
              <a:buNone/>
              <a:defRPr sz="2000">
                <a:solidFill>
                  <a:schemeClr val="bg2"/>
                </a:solidFill>
              </a:defRPr>
            </a:lvl2pPr>
            <a:lvl3pPr>
              <a:lnSpc>
                <a:spcPct val="100000"/>
              </a:lnSpc>
              <a:defRPr sz="2000">
                <a:solidFill>
                  <a:schemeClr val="bg2"/>
                </a:solidFill>
              </a:defRPr>
            </a:lvl3pPr>
            <a:lvl4pPr>
              <a:lnSpc>
                <a:spcPct val="100000"/>
              </a:lnSpc>
              <a:defRPr sz="1600">
                <a:solidFill>
                  <a:schemeClr val="bg2"/>
                </a:solidFill>
              </a:defRPr>
            </a:lvl4pPr>
            <a:lvl5pPr marL="1371498" indent="0">
              <a:lnSpc>
                <a:spcPct val="100000"/>
              </a:lnSpc>
              <a:buNone/>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5"/>
          <p:cNvSpPr>
            <a:spLocks noGrp="1"/>
          </p:cNvSpPr>
          <p:nvPr>
            <p:ph type="body" sz="quarter" idx="10"/>
          </p:nvPr>
        </p:nvSpPr>
        <p:spPr>
          <a:xfrm>
            <a:off x="579449" y="173258"/>
            <a:ext cx="10315575" cy="911967"/>
          </a:xfrm>
          <a:prstGeom prst="rect">
            <a:avLst/>
          </a:prstGeom>
        </p:spPr>
        <p:txBody>
          <a:bodyPr lIns="68580" tIns="34290" rIns="68580" bIns="34290" anchor="ctr" anchorCtr="0"/>
          <a:lstStyle>
            <a:lvl1pPr marL="0" indent="0">
              <a:buFontTx/>
              <a:buNone/>
              <a:defRPr sz="32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975356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sp>
        <p:nvSpPr>
          <p:cNvPr id="13" name="Picture Placeholder 5"/>
          <p:cNvSpPr>
            <a:spLocks noGrp="1"/>
          </p:cNvSpPr>
          <p:nvPr>
            <p:ph type="pic" sz="quarter" idx="13"/>
          </p:nvPr>
        </p:nvSpPr>
        <p:spPr>
          <a:xfrm>
            <a:off x="6419852" y="3651838"/>
            <a:ext cx="4933949" cy="2218935"/>
          </a:xfrm>
          <a:prstGeom prst="rect">
            <a:avLst/>
          </a:prstGeom>
        </p:spPr>
        <p:txBody>
          <a:bodyPr lIns="68580" tIns="34290" rIns="68580" bIns="34290"/>
          <a:lstStyle>
            <a:lvl1pPr>
              <a:defRPr sz="1467"/>
            </a:lvl1pPr>
          </a:lstStyle>
          <a:p>
            <a:r>
              <a:rPr lang="en-US"/>
              <a:t>Click icon to add picture</a:t>
            </a:r>
          </a:p>
        </p:txBody>
      </p:sp>
      <p:sp>
        <p:nvSpPr>
          <p:cNvPr id="14" name="Picture Placeholder 5"/>
          <p:cNvSpPr>
            <a:spLocks noGrp="1"/>
          </p:cNvSpPr>
          <p:nvPr>
            <p:ph type="pic" sz="quarter" idx="11"/>
          </p:nvPr>
        </p:nvSpPr>
        <p:spPr>
          <a:xfrm>
            <a:off x="6419855" y="1572016"/>
            <a:ext cx="2362200" cy="1918475"/>
          </a:xfrm>
          <a:prstGeom prst="rect">
            <a:avLst/>
          </a:prstGeom>
        </p:spPr>
        <p:txBody>
          <a:bodyPr lIns="68580" tIns="34290" rIns="68580" bIns="34290"/>
          <a:lstStyle>
            <a:lvl1pPr>
              <a:defRPr sz="1467"/>
            </a:lvl1pPr>
          </a:lstStyle>
          <a:p>
            <a:r>
              <a:rPr lang="en-US"/>
              <a:t>Click icon to add picture</a:t>
            </a:r>
          </a:p>
        </p:txBody>
      </p:sp>
      <p:sp>
        <p:nvSpPr>
          <p:cNvPr id="18" name="Picture Placeholder 5"/>
          <p:cNvSpPr>
            <a:spLocks noGrp="1"/>
          </p:cNvSpPr>
          <p:nvPr>
            <p:ph type="pic" sz="quarter" idx="15"/>
          </p:nvPr>
        </p:nvSpPr>
        <p:spPr>
          <a:xfrm>
            <a:off x="8991600" y="1572016"/>
            <a:ext cx="2362200" cy="1918475"/>
          </a:xfrm>
          <a:prstGeom prst="rect">
            <a:avLst/>
          </a:prstGeom>
        </p:spPr>
        <p:txBody>
          <a:bodyPr lIns="68580" tIns="34290" rIns="68580" bIns="34290"/>
          <a:lstStyle>
            <a:lvl1pPr>
              <a:defRPr sz="1467"/>
            </a:lvl1pPr>
          </a:lstStyle>
          <a:p>
            <a:r>
              <a:rPr lang="en-US"/>
              <a:t>Click icon to add picture</a:t>
            </a:r>
          </a:p>
        </p:txBody>
      </p:sp>
      <p:sp>
        <p:nvSpPr>
          <p:cNvPr id="21" name="Content Placeholder 2"/>
          <p:cNvSpPr>
            <a:spLocks noGrp="1"/>
          </p:cNvSpPr>
          <p:nvPr>
            <p:ph idx="1"/>
          </p:nvPr>
        </p:nvSpPr>
        <p:spPr>
          <a:xfrm>
            <a:off x="580200" y="1572021"/>
            <a:ext cx="5630104" cy="1815881"/>
          </a:xfrm>
          <a:prstGeom prst="rect">
            <a:avLst/>
          </a:prstGeom>
        </p:spPr>
        <p:txBody>
          <a:bodyPr wrap="square" lIns="68580" tIns="34290" rIns="68580" bIns="34290">
            <a:spAutoFit/>
          </a:bodyPr>
          <a:lstStyle>
            <a:lvl1pPr marL="0" indent="0">
              <a:lnSpc>
                <a:spcPct val="100000"/>
              </a:lnSpc>
              <a:buFontTx/>
              <a:buNone/>
              <a:defRPr sz="2800" b="0" u="none" baseline="0">
                <a:solidFill>
                  <a:schemeClr val="bg2"/>
                </a:solidFill>
              </a:defRPr>
            </a:lvl1pPr>
            <a:lvl2pPr marL="0" indent="0">
              <a:lnSpc>
                <a:spcPct val="100000"/>
              </a:lnSpc>
              <a:buNone/>
              <a:defRPr sz="2000">
                <a:solidFill>
                  <a:schemeClr val="bg2"/>
                </a:solidFill>
              </a:defRPr>
            </a:lvl2pPr>
            <a:lvl3pPr>
              <a:lnSpc>
                <a:spcPct val="100000"/>
              </a:lnSpc>
              <a:defRPr sz="2000">
                <a:solidFill>
                  <a:schemeClr val="bg2"/>
                </a:solidFill>
              </a:defRPr>
            </a:lvl3pPr>
            <a:lvl4pPr>
              <a:lnSpc>
                <a:spcPct val="100000"/>
              </a:lnSpc>
              <a:defRPr sz="1600">
                <a:solidFill>
                  <a:schemeClr val="bg2"/>
                </a:solidFill>
              </a:defRPr>
            </a:lvl4pPr>
            <a:lvl5pPr marL="1371498" indent="0">
              <a:lnSpc>
                <a:spcPct val="100000"/>
              </a:lnSpc>
              <a:buNone/>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5"/>
          <p:cNvSpPr>
            <a:spLocks noGrp="1"/>
          </p:cNvSpPr>
          <p:nvPr>
            <p:ph type="body" sz="quarter" idx="14" hasCustomPrompt="1"/>
          </p:nvPr>
        </p:nvSpPr>
        <p:spPr>
          <a:xfrm>
            <a:off x="6419852" y="3249194"/>
            <a:ext cx="2362203" cy="241300"/>
          </a:xfrm>
          <a:prstGeom prst="rect">
            <a:avLst/>
          </a:prstGeom>
          <a:solidFill>
            <a:schemeClr val="bg2">
              <a:alpha val="74902"/>
            </a:schemeClr>
          </a:solidFill>
        </p:spPr>
        <p:txBody>
          <a:bodyPr lIns="68580" tIns="34290" rIns="68580" bIns="34290"/>
          <a:lstStyle>
            <a:lvl1pPr marL="0" indent="0" algn="ctr">
              <a:buFontTx/>
              <a:buNone/>
              <a:defRPr sz="667" baseline="0">
                <a:solidFill>
                  <a:schemeClr val="bg1"/>
                </a:solidFill>
              </a:defRPr>
            </a:lvl1pPr>
          </a:lstStyle>
          <a:p>
            <a:pPr lvl="0"/>
            <a:r>
              <a:rPr lang="en-US"/>
              <a:t>Photo Caption if necessary, otherwise delete it</a:t>
            </a:r>
          </a:p>
        </p:txBody>
      </p:sp>
      <p:sp>
        <p:nvSpPr>
          <p:cNvPr id="24" name="Text Placeholder 15"/>
          <p:cNvSpPr>
            <a:spLocks noGrp="1"/>
          </p:cNvSpPr>
          <p:nvPr>
            <p:ph type="body" sz="quarter" idx="16" hasCustomPrompt="1"/>
          </p:nvPr>
        </p:nvSpPr>
        <p:spPr>
          <a:xfrm>
            <a:off x="8991600" y="3249194"/>
            <a:ext cx="2362200" cy="241300"/>
          </a:xfrm>
          <a:prstGeom prst="rect">
            <a:avLst/>
          </a:prstGeom>
          <a:solidFill>
            <a:schemeClr val="bg2">
              <a:alpha val="74902"/>
            </a:schemeClr>
          </a:solidFill>
        </p:spPr>
        <p:txBody>
          <a:bodyPr lIns="68580" tIns="34290" rIns="68580" bIns="34290"/>
          <a:lstStyle>
            <a:lvl1pPr marL="0" indent="0" algn="ctr">
              <a:buFontTx/>
              <a:buNone/>
              <a:defRPr sz="667" baseline="0">
                <a:solidFill>
                  <a:schemeClr val="bg1"/>
                </a:solidFill>
              </a:defRPr>
            </a:lvl1pPr>
          </a:lstStyle>
          <a:p>
            <a:pPr lvl="0"/>
            <a:r>
              <a:rPr lang="en-US"/>
              <a:t>Photo Caption if necessary, otherwise delete it</a:t>
            </a:r>
          </a:p>
        </p:txBody>
      </p:sp>
      <p:sp>
        <p:nvSpPr>
          <p:cNvPr id="25" name="Text Placeholder 15"/>
          <p:cNvSpPr>
            <a:spLocks noGrp="1"/>
          </p:cNvSpPr>
          <p:nvPr>
            <p:ph type="body" sz="quarter" idx="17" hasCustomPrompt="1"/>
          </p:nvPr>
        </p:nvSpPr>
        <p:spPr>
          <a:xfrm>
            <a:off x="6419859" y="5629475"/>
            <a:ext cx="4933947" cy="241300"/>
          </a:xfrm>
          <a:prstGeom prst="rect">
            <a:avLst/>
          </a:prstGeom>
          <a:solidFill>
            <a:schemeClr val="bg2">
              <a:alpha val="74902"/>
            </a:schemeClr>
          </a:solidFill>
        </p:spPr>
        <p:txBody>
          <a:bodyPr lIns="68580" tIns="34290" rIns="68580" bIns="34290"/>
          <a:lstStyle>
            <a:lvl1pPr marL="0" indent="0" algn="ctr">
              <a:buFontTx/>
              <a:buNone/>
              <a:defRPr sz="667" baseline="0">
                <a:solidFill>
                  <a:schemeClr val="bg1"/>
                </a:solidFill>
              </a:defRPr>
            </a:lvl1pPr>
          </a:lstStyle>
          <a:p>
            <a:pPr lvl="0"/>
            <a:r>
              <a:rPr lang="en-US"/>
              <a:t>Photo Caption if necessary, otherwise delete it</a:t>
            </a:r>
          </a:p>
        </p:txBody>
      </p:sp>
      <p:sp>
        <p:nvSpPr>
          <p:cNvPr id="10" name="Text Placeholder 15"/>
          <p:cNvSpPr>
            <a:spLocks noGrp="1"/>
          </p:cNvSpPr>
          <p:nvPr>
            <p:ph type="body" sz="quarter" idx="10"/>
          </p:nvPr>
        </p:nvSpPr>
        <p:spPr>
          <a:xfrm>
            <a:off x="579449" y="173258"/>
            <a:ext cx="10315575" cy="911967"/>
          </a:xfrm>
          <a:prstGeom prst="rect">
            <a:avLst/>
          </a:prstGeom>
        </p:spPr>
        <p:txBody>
          <a:bodyPr lIns="68580" tIns="34290" rIns="68580" bIns="34290" anchor="ctr" anchorCtr="0"/>
          <a:lstStyle>
            <a:lvl1pPr marL="0" indent="0">
              <a:buFontTx/>
              <a:buNone/>
              <a:defRPr sz="32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314916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2" name="Picture Placeholder 5"/>
          <p:cNvSpPr>
            <a:spLocks noGrp="1"/>
          </p:cNvSpPr>
          <p:nvPr>
            <p:ph type="pic" sz="quarter" idx="11"/>
          </p:nvPr>
        </p:nvSpPr>
        <p:spPr>
          <a:xfrm>
            <a:off x="3499718" y="3710864"/>
            <a:ext cx="2498700" cy="1966677"/>
          </a:xfrm>
          <a:prstGeom prst="rect">
            <a:avLst/>
          </a:prstGeom>
        </p:spPr>
        <p:txBody>
          <a:bodyPr lIns="68580" tIns="34290" rIns="68580" bIns="34290"/>
          <a:lstStyle>
            <a:lvl1pPr marL="0" indent="0">
              <a:buFontTx/>
              <a:buNone/>
              <a:defRPr sz="1333"/>
            </a:lvl1pPr>
          </a:lstStyle>
          <a:p>
            <a:r>
              <a:rPr lang="en-US"/>
              <a:t>Click icon to add picture</a:t>
            </a:r>
          </a:p>
        </p:txBody>
      </p:sp>
      <p:sp>
        <p:nvSpPr>
          <p:cNvPr id="3" name="Text Placeholder 15"/>
          <p:cNvSpPr>
            <a:spLocks noGrp="1"/>
          </p:cNvSpPr>
          <p:nvPr>
            <p:ph type="body" sz="quarter" idx="12" hasCustomPrompt="1"/>
          </p:nvPr>
        </p:nvSpPr>
        <p:spPr>
          <a:xfrm>
            <a:off x="3483151" y="5481603"/>
            <a:ext cx="2515261" cy="208331"/>
          </a:xfrm>
          <a:prstGeom prst="rect">
            <a:avLst/>
          </a:prstGeom>
          <a:solidFill>
            <a:schemeClr val="bg2">
              <a:alpha val="74902"/>
            </a:schemeClr>
          </a:solidFill>
        </p:spPr>
        <p:txBody>
          <a:bodyPr lIns="68580" tIns="34290" rIns="68580" bIns="34290"/>
          <a:lstStyle>
            <a:lvl1pPr marL="0" indent="0" algn="ctr">
              <a:buFontTx/>
              <a:buNone/>
              <a:defRPr sz="533" baseline="0">
                <a:solidFill>
                  <a:schemeClr val="bg1"/>
                </a:solidFill>
              </a:defRPr>
            </a:lvl1pPr>
          </a:lstStyle>
          <a:p>
            <a:pPr lvl="0"/>
            <a:r>
              <a:rPr lang="en-US"/>
              <a:t>Photo Caption if necessary, if not delete</a:t>
            </a:r>
          </a:p>
        </p:txBody>
      </p:sp>
      <p:sp>
        <p:nvSpPr>
          <p:cNvPr id="4" name="Picture Placeholder 3"/>
          <p:cNvSpPr>
            <a:spLocks noGrp="1"/>
          </p:cNvSpPr>
          <p:nvPr>
            <p:ph type="pic" sz="quarter" idx="13"/>
          </p:nvPr>
        </p:nvSpPr>
        <p:spPr>
          <a:xfrm>
            <a:off x="6326120" y="3710864"/>
            <a:ext cx="2498703" cy="1942061"/>
          </a:xfrm>
          <a:prstGeom prst="rect">
            <a:avLst/>
          </a:prstGeom>
        </p:spPr>
        <p:txBody>
          <a:bodyPr lIns="68580" tIns="34290" rIns="68580" bIns="34290"/>
          <a:lstStyle>
            <a:lvl1pPr marL="0" indent="0">
              <a:buFontTx/>
              <a:buNone/>
              <a:defRPr sz="1467"/>
            </a:lvl1pPr>
          </a:lstStyle>
          <a:p>
            <a:r>
              <a:rPr lang="en-US"/>
              <a:t>Click icon to add picture</a:t>
            </a:r>
          </a:p>
        </p:txBody>
      </p:sp>
      <p:sp>
        <p:nvSpPr>
          <p:cNvPr id="5" name="Text Placeholder 6"/>
          <p:cNvSpPr>
            <a:spLocks noGrp="1"/>
          </p:cNvSpPr>
          <p:nvPr>
            <p:ph type="body" sz="quarter" idx="14" hasCustomPrompt="1"/>
          </p:nvPr>
        </p:nvSpPr>
        <p:spPr>
          <a:xfrm>
            <a:off x="6326123" y="5458651"/>
            <a:ext cx="2498703" cy="208331"/>
          </a:xfrm>
          <a:prstGeom prst="rect">
            <a:avLst/>
          </a:prstGeom>
          <a:solidFill>
            <a:schemeClr val="bg2">
              <a:alpha val="74902"/>
            </a:schemeClr>
          </a:solidFill>
        </p:spPr>
        <p:txBody>
          <a:bodyPr lIns="68580" tIns="34290" rIns="68580" bIns="34290"/>
          <a:lstStyle>
            <a:lvl1pPr marL="0" indent="0" algn="ctr">
              <a:buNone/>
              <a:defRPr sz="533" baseline="0">
                <a:solidFill>
                  <a:schemeClr val="bg1"/>
                </a:solidFill>
              </a:defRPr>
            </a:lvl1pPr>
            <a:lvl2pPr marL="342875" indent="0" algn="ctr">
              <a:buNone/>
              <a:defRPr sz="800">
                <a:solidFill>
                  <a:schemeClr val="bg1"/>
                </a:solidFill>
              </a:defRPr>
            </a:lvl2pPr>
            <a:lvl3pPr marL="685750" indent="0" algn="ctr">
              <a:buNone/>
              <a:defRPr sz="667">
                <a:solidFill>
                  <a:schemeClr val="bg1"/>
                </a:solidFill>
              </a:defRPr>
            </a:lvl3pPr>
            <a:lvl4pPr marL="1028624" indent="0" algn="ctr">
              <a:buNone/>
              <a:defRPr sz="667">
                <a:solidFill>
                  <a:schemeClr val="bg1"/>
                </a:solidFill>
              </a:defRPr>
            </a:lvl4pPr>
            <a:lvl5pPr marL="1371498" indent="0" algn="ctr">
              <a:buNone/>
              <a:defRPr sz="667">
                <a:solidFill>
                  <a:schemeClr val="bg1"/>
                </a:solidFill>
              </a:defRPr>
            </a:lvl5pPr>
          </a:lstStyle>
          <a:p>
            <a:pPr lvl="0"/>
            <a:r>
              <a:rPr lang="en-US"/>
              <a:t>Photo Caption if necessary, if not delete</a:t>
            </a:r>
          </a:p>
        </p:txBody>
      </p:sp>
      <p:sp>
        <p:nvSpPr>
          <p:cNvPr id="6" name="Picture Placeholder 4"/>
          <p:cNvSpPr>
            <a:spLocks noGrp="1"/>
          </p:cNvSpPr>
          <p:nvPr>
            <p:ph type="pic" sz="quarter" idx="15"/>
          </p:nvPr>
        </p:nvSpPr>
        <p:spPr>
          <a:xfrm>
            <a:off x="9152538" y="3704109"/>
            <a:ext cx="2496527" cy="1960671"/>
          </a:xfrm>
          <a:prstGeom prst="rect">
            <a:avLst/>
          </a:prstGeom>
        </p:spPr>
        <p:txBody>
          <a:bodyPr lIns="68580" tIns="34290" rIns="68580" bIns="34290"/>
          <a:lstStyle>
            <a:lvl1pPr marL="0" indent="0">
              <a:buFontTx/>
              <a:buNone/>
              <a:defRPr sz="1467"/>
            </a:lvl1pPr>
          </a:lstStyle>
          <a:p>
            <a:r>
              <a:rPr lang="en-US"/>
              <a:t>Click icon to add picture</a:t>
            </a:r>
          </a:p>
        </p:txBody>
      </p:sp>
      <p:sp>
        <p:nvSpPr>
          <p:cNvPr id="7" name="Text Placeholder 20"/>
          <p:cNvSpPr>
            <a:spLocks noGrp="1"/>
          </p:cNvSpPr>
          <p:nvPr>
            <p:ph type="body" sz="quarter" idx="16" hasCustomPrompt="1"/>
          </p:nvPr>
        </p:nvSpPr>
        <p:spPr>
          <a:xfrm>
            <a:off x="9152537" y="5458651"/>
            <a:ext cx="2496540" cy="224555"/>
          </a:xfrm>
          <a:prstGeom prst="rect">
            <a:avLst/>
          </a:prstGeom>
          <a:solidFill>
            <a:schemeClr val="bg2">
              <a:alpha val="74902"/>
            </a:schemeClr>
          </a:solidFill>
        </p:spPr>
        <p:txBody>
          <a:bodyPr lIns="68580" tIns="34290" rIns="68580" bIns="34290"/>
          <a:lstStyle>
            <a:lvl1pPr marL="0" indent="0" algn="ctr">
              <a:buFontTx/>
              <a:buNone/>
              <a:defRPr sz="533">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Photo Caption if necessary, if not delete</a:t>
            </a:r>
          </a:p>
        </p:txBody>
      </p:sp>
      <p:sp>
        <p:nvSpPr>
          <p:cNvPr id="8" name="Picture Placeholder 5"/>
          <p:cNvSpPr>
            <a:spLocks noGrp="1"/>
          </p:cNvSpPr>
          <p:nvPr>
            <p:ph type="pic" sz="quarter" idx="17"/>
          </p:nvPr>
        </p:nvSpPr>
        <p:spPr>
          <a:xfrm>
            <a:off x="539756" y="3704107"/>
            <a:ext cx="2515257" cy="1933496"/>
          </a:xfrm>
          <a:prstGeom prst="rect">
            <a:avLst/>
          </a:prstGeom>
        </p:spPr>
        <p:txBody>
          <a:bodyPr lIns="68580" tIns="34290" rIns="68580" bIns="34290"/>
          <a:lstStyle>
            <a:lvl1pPr marL="0" indent="0">
              <a:buFontTx/>
              <a:buNone/>
              <a:defRPr sz="1333"/>
            </a:lvl1pPr>
          </a:lstStyle>
          <a:p>
            <a:r>
              <a:rPr lang="en-US"/>
              <a:t>Click icon to add picture</a:t>
            </a:r>
          </a:p>
        </p:txBody>
      </p:sp>
      <p:sp>
        <p:nvSpPr>
          <p:cNvPr id="9" name="Text Placeholder 15"/>
          <p:cNvSpPr>
            <a:spLocks noGrp="1"/>
          </p:cNvSpPr>
          <p:nvPr>
            <p:ph type="body" sz="quarter" idx="18" hasCustomPrompt="1"/>
          </p:nvPr>
        </p:nvSpPr>
        <p:spPr>
          <a:xfrm>
            <a:off x="539752" y="5458651"/>
            <a:ext cx="2515261" cy="208331"/>
          </a:xfrm>
          <a:prstGeom prst="rect">
            <a:avLst/>
          </a:prstGeom>
          <a:solidFill>
            <a:schemeClr val="bg2">
              <a:alpha val="74902"/>
            </a:schemeClr>
          </a:solidFill>
        </p:spPr>
        <p:txBody>
          <a:bodyPr lIns="68580" tIns="34290" rIns="68580" bIns="34290"/>
          <a:lstStyle>
            <a:lvl1pPr marL="0" indent="0" algn="ctr">
              <a:buFontTx/>
              <a:buNone/>
              <a:defRPr sz="533" baseline="0">
                <a:solidFill>
                  <a:schemeClr val="bg1"/>
                </a:solidFill>
              </a:defRPr>
            </a:lvl1pPr>
          </a:lstStyle>
          <a:p>
            <a:pPr lvl="0"/>
            <a:r>
              <a:rPr lang="en-US"/>
              <a:t>Photo Caption if necessary, if not delete</a:t>
            </a:r>
          </a:p>
        </p:txBody>
      </p:sp>
      <p:sp>
        <p:nvSpPr>
          <p:cNvPr id="11" name="Content Placeholder 2"/>
          <p:cNvSpPr>
            <a:spLocks noGrp="1"/>
          </p:cNvSpPr>
          <p:nvPr>
            <p:ph idx="1"/>
          </p:nvPr>
        </p:nvSpPr>
        <p:spPr>
          <a:xfrm>
            <a:off x="580205" y="1572017"/>
            <a:ext cx="10880283" cy="1538883"/>
          </a:xfrm>
          <a:prstGeom prst="rect">
            <a:avLst/>
          </a:prstGeom>
        </p:spPr>
        <p:txBody>
          <a:bodyPr wrap="square" lIns="68580" tIns="34290" rIns="68580" bIns="34290">
            <a:spAutoFit/>
          </a:bodyPr>
          <a:lstStyle>
            <a:lvl1pPr marL="0" indent="0">
              <a:lnSpc>
                <a:spcPct val="100000"/>
              </a:lnSpc>
              <a:buFontTx/>
              <a:buNone/>
              <a:defRPr sz="2800" b="0" u="none" baseline="0">
                <a:solidFill>
                  <a:schemeClr val="bg2"/>
                </a:solidFill>
              </a:defRPr>
            </a:lvl1pPr>
            <a:lvl2pPr marL="0" indent="0">
              <a:lnSpc>
                <a:spcPct val="100000"/>
              </a:lnSpc>
              <a:buNone/>
              <a:defRPr sz="2000">
                <a:solidFill>
                  <a:schemeClr val="bg2"/>
                </a:solidFill>
              </a:defRPr>
            </a:lvl2pPr>
            <a:lvl3pPr>
              <a:lnSpc>
                <a:spcPct val="100000"/>
              </a:lnSpc>
              <a:defRPr sz="2000">
                <a:solidFill>
                  <a:schemeClr val="bg2"/>
                </a:solidFill>
              </a:defRPr>
            </a:lvl3pPr>
            <a:lvl4pPr>
              <a:lnSpc>
                <a:spcPct val="100000"/>
              </a:lnSpc>
              <a:defRPr sz="1600">
                <a:solidFill>
                  <a:schemeClr val="bg2"/>
                </a:solidFill>
              </a:defRPr>
            </a:lvl4pPr>
            <a:lvl5pPr marL="1371498" indent="0">
              <a:lnSpc>
                <a:spcPct val="100000"/>
              </a:lnSpc>
              <a:buNone/>
              <a:defRPr sz="13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5"/>
          <p:cNvSpPr>
            <a:spLocks noGrp="1"/>
          </p:cNvSpPr>
          <p:nvPr>
            <p:ph type="body" sz="quarter" idx="10"/>
          </p:nvPr>
        </p:nvSpPr>
        <p:spPr>
          <a:xfrm>
            <a:off x="579449" y="173258"/>
            <a:ext cx="10315575" cy="911967"/>
          </a:xfrm>
          <a:prstGeom prst="rect">
            <a:avLst/>
          </a:prstGeom>
        </p:spPr>
        <p:txBody>
          <a:bodyPr lIns="68580" tIns="34290" rIns="68580" bIns="34290" anchor="ctr" anchorCtr="0"/>
          <a:lstStyle>
            <a:lvl1pPr marL="0" indent="0">
              <a:buFontTx/>
              <a:buNone/>
              <a:defRPr sz="32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538636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hoto layout">
    <p:spTree>
      <p:nvGrpSpPr>
        <p:cNvPr id="1" name=""/>
        <p:cNvGrpSpPr/>
        <p:nvPr/>
      </p:nvGrpSpPr>
      <p:grpSpPr>
        <a:xfrm>
          <a:off x="0" y="0"/>
          <a:ext cx="0" cy="0"/>
          <a:chOff x="0" y="0"/>
          <a:chExt cx="0" cy="0"/>
        </a:xfrm>
      </p:grpSpPr>
      <p:sp>
        <p:nvSpPr>
          <p:cNvPr id="3" name="Picture Placeholder 3"/>
          <p:cNvSpPr>
            <a:spLocks noGrp="1"/>
          </p:cNvSpPr>
          <p:nvPr>
            <p:ph type="pic" sz="quarter" idx="13"/>
          </p:nvPr>
        </p:nvSpPr>
        <p:spPr>
          <a:xfrm>
            <a:off x="6753237" y="1587501"/>
            <a:ext cx="2129915" cy="1941451"/>
          </a:xfrm>
          <a:prstGeom prst="rect">
            <a:avLst/>
          </a:prstGeom>
        </p:spPr>
        <p:txBody>
          <a:bodyPr lIns="68580" tIns="34290" rIns="68580" bIns="34290"/>
          <a:lstStyle>
            <a:lvl1pPr marL="0" indent="0">
              <a:buFontTx/>
              <a:buNone/>
              <a:defRPr sz="1467"/>
            </a:lvl1pPr>
          </a:lstStyle>
          <a:p>
            <a:r>
              <a:rPr lang="en-US"/>
              <a:t>Click icon to add picture</a:t>
            </a:r>
          </a:p>
        </p:txBody>
      </p:sp>
      <p:sp>
        <p:nvSpPr>
          <p:cNvPr id="4" name="Picture Placeholder 3"/>
          <p:cNvSpPr>
            <a:spLocks noGrp="1"/>
          </p:cNvSpPr>
          <p:nvPr>
            <p:ph type="pic" sz="quarter" idx="14"/>
          </p:nvPr>
        </p:nvSpPr>
        <p:spPr>
          <a:xfrm>
            <a:off x="9190220" y="1587501"/>
            <a:ext cx="2129915" cy="1941451"/>
          </a:xfrm>
          <a:prstGeom prst="rect">
            <a:avLst/>
          </a:prstGeom>
        </p:spPr>
        <p:txBody>
          <a:bodyPr lIns="68580" tIns="34290" rIns="68580" bIns="34290"/>
          <a:lstStyle>
            <a:lvl1pPr marL="0" indent="0">
              <a:buFontTx/>
              <a:buNone/>
              <a:defRPr sz="1467"/>
            </a:lvl1pPr>
          </a:lstStyle>
          <a:p>
            <a:r>
              <a:rPr lang="en-US"/>
              <a:t>Click icon to add picture</a:t>
            </a:r>
          </a:p>
        </p:txBody>
      </p:sp>
      <p:sp>
        <p:nvSpPr>
          <p:cNvPr id="10" name="Picture Placeholder 3"/>
          <p:cNvSpPr>
            <a:spLocks noGrp="1"/>
          </p:cNvSpPr>
          <p:nvPr>
            <p:ph type="pic" sz="quarter" idx="15"/>
          </p:nvPr>
        </p:nvSpPr>
        <p:spPr>
          <a:xfrm>
            <a:off x="6753237" y="3781645"/>
            <a:ext cx="2129915" cy="1941451"/>
          </a:xfrm>
          <a:prstGeom prst="rect">
            <a:avLst/>
          </a:prstGeom>
        </p:spPr>
        <p:txBody>
          <a:bodyPr lIns="68580" tIns="34290" rIns="68580" bIns="34290"/>
          <a:lstStyle>
            <a:lvl1pPr marL="0" indent="0">
              <a:buFontTx/>
              <a:buNone/>
              <a:defRPr sz="1467"/>
            </a:lvl1pPr>
          </a:lstStyle>
          <a:p>
            <a:r>
              <a:rPr lang="en-US"/>
              <a:t>Click icon to add picture</a:t>
            </a:r>
          </a:p>
        </p:txBody>
      </p:sp>
      <p:sp>
        <p:nvSpPr>
          <p:cNvPr id="11" name="Picture Placeholder 3"/>
          <p:cNvSpPr>
            <a:spLocks noGrp="1"/>
          </p:cNvSpPr>
          <p:nvPr>
            <p:ph type="pic" sz="quarter" idx="16"/>
          </p:nvPr>
        </p:nvSpPr>
        <p:spPr>
          <a:xfrm>
            <a:off x="9190217" y="3781645"/>
            <a:ext cx="2129915" cy="1941451"/>
          </a:xfrm>
          <a:prstGeom prst="rect">
            <a:avLst/>
          </a:prstGeom>
        </p:spPr>
        <p:txBody>
          <a:bodyPr lIns="68580" tIns="34290" rIns="68580" bIns="34290"/>
          <a:lstStyle>
            <a:lvl1pPr marL="0" indent="0">
              <a:buFontTx/>
              <a:buNone/>
              <a:defRPr sz="1467"/>
            </a:lvl1pPr>
          </a:lstStyle>
          <a:p>
            <a:r>
              <a:rPr lang="en-US"/>
              <a:t>Click icon to add picture</a:t>
            </a:r>
          </a:p>
        </p:txBody>
      </p:sp>
      <p:sp>
        <p:nvSpPr>
          <p:cNvPr id="15" name="Content Placeholder 2"/>
          <p:cNvSpPr>
            <a:spLocks noGrp="1"/>
          </p:cNvSpPr>
          <p:nvPr>
            <p:ph idx="1"/>
          </p:nvPr>
        </p:nvSpPr>
        <p:spPr>
          <a:xfrm>
            <a:off x="580205" y="1572022"/>
            <a:ext cx="5865968" cy="1815881"/>
          </a:xfrm>
          <a:prstGeom prst="rect">
            <a:avLst/>
          </a:prstGeom>
        </p:spPr>
        <p:txBody>
          <a:bodyPr wrap="square" lIns="68580" tIns="34290" rIns="68580" bIns="34290">
            <a:spAutoFit/>
          </a:bodyPr>
          <a:lstStyle>
            <a:lvl1pPr marL="0" indent="0">
              <a:lnSpc>
                <a:spcPct val="100000"/>
              </a:lnSpc>
              <a:buFontTx/>
              <a:buNone/>
              <a:defRPr sz="2800" b="0" u="none" baseline="0">
                <a:solidFill>
                  <a:schemeClr val="bg2"/>
                </a:solidFill>
              </a:defRPr>
            </a:lvl1pPr>
            <a:lvl2pPr marL="0" indent="0">
              <a:lnSpc>
                <a:spcPct val="100000"/>
              </a:lnSpc>
              <a:buNone/>
              <a:defRPr sz="2000">
                <a:solidFill>
                  <a:schemeClr val="bg2"/>
                </a:solidFill>
              </a:defRPr>
            </a:lvl2pPr>
            <a:lvl3pPr>
              <a:lnSpc>
                <a:spcPct val="100000"/>
              </a:lnSpc>
              <a:defRPr sz="2000">
                <a:solidFill>
                  <a:schemeClr val="bg2"/>
                </a:solidFill>
              </a:defRPr>
            </a:lvl3pPr>
            <a:lvl4pPr>
              <a:lnSpc>
                <a:spcPct val="100000"/>
              </a:lnSpc>
              <a:defRPr sz="1600">
                <a:solidFill>
                  <a:schemeClr val="bg2"/>
                </a:solidFill>
              </a:defRPr>
            </a:lvl4pPr>
            <a:lvl5pPr marL="1371498" indent="0">
              <a:lnSpc>
                <a:spcPct val="100000"/>
              </a:lnSpc>
              <a:buNone/>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2" hasCustomPrompt="1"/>
          </p:nvPr>
        </p:nvSpPr>
        <p:spPr>
          <a:xfrm>
            <a:off x="6753235" y="3320620"/>
            <a:ext cx="2129915" cy="208331"/>
          </a:xfrm>
          <a:prstGeom prst="rect">
            <a:avLst/>
          </a:prstGeom>
          <a:solidFill>
            <a:schemeClr val="bg2">
              <a:alpha val="74902"/>
            </a:schemeClr>
          </a:solidFill>
        </p:spPr>
        <p:txBody>
          <a:bodyPr lIns="68580" tIns="34290" rIns="68580" bIns="34290"/>
          <a:lstStyle>
            <a:lvl1pPr marL="0" indent="0" algn="ctr">
              <a:buFontTx/>
              <a:buNone/>
              <a:defRPr sz="533" baseline="0">
                <a:solidFill>
                  <a:schemeClr val="bg1"/>
                </a:solidFill>
              </a:defRPr>
            </a:lvl1pPr>
          </a:lstStyle>
          <a:p>
            <a:pPr lvl="0"/>
            <a:r>
              <a:rPr lang="en-US"/>
              <a:t>Photo Caption if necessary, if not delete</a:t>
            </a:r>
          </a:p>
        </p:txBody>
      </p:sp>
      <p:sp>
        <p:nvSpPr>
          <p:cNvPr id="18" name="Text Placeholder 15"/>
          <p:cNvSpPr>
            <a:spLocks noGrp="1"/>
          </p:cNvSpPr>
          <p:nvPr>
            <p:ph type="body" sz="quarter" idx="17" hasCustomPrompt="1"/>
          </p:nvPr>
        </p:nvSpPr>
        <p:spPr>
          <a:xfrm>
            <a:off x="9190217" y="3320620"/>
            <a:ext cx="2129915" cy="208331"/>
          </a:xfrm>
          <a:prstGeom prst="rect">
            <a:avLst/>
          </a:prstGeom>
          <a:solidFill>
            <a:schemeClr val="bg2">
              <a:alpha val="74902"/>
            </a:schemeClr>
          </a:solidFill>
        </p:spPr>
        <p:txBody>
          <a:bodyPr lIns="68580" tIns="34290" rIns="68580" bIns="34290"/>
          <a:lstStyle>
            <a:lvl1pPr marL="0" indent="0" algn="ctr">
              <a:buFontTx/>
              <a:buNone/>
              <a:defRPr sz="533" baseline="0">
                <a:solidFill>
                  <a:schemeClr val="bg1"/>
                </a:solidFill>
              </a:defRPr>
            </a:lvl1pPr>
          </a:lstStyle>
          <a:p>
            <a:pPr lvl="0"/>
            <a:r>
              <a:rPr lang="en-US"/>
              <a:t>Photo Caption if necessary, if not delete</a:t>
            </a:r>
          </a:p>
        </p:txBody>
      </p:sp>
      <p:sp>
        <p:nvSpPr>
          <p:cNvPr id="19" name="Text Placeholder 15"/>
          <p:cNvSpPr>
            <a:spLocks noGrp="1"/>
          </p:cNvSpPr>
          <p:nvPr>
            <p:ph type="body" sz="quarter" idx="18" hasCustomPrompt="1"/>
          </p:nvPr>
        </p:nvSpPr>
        <p:spPr>
          <a:xfrm>
            <a:off x="9190217" y="5514764"/>
            <a:ext cx="2129915" cy="208331"/>
          </a:xfrm>
          <a:prstGeom prst="rect">
            <a:avLst/>
          </a:prstGeom>
          <a:solidFill>
            <a:schemeClr val="bg2">
              <a:alpha val="74902"/>
            </a:schemeClr>
          </a:solidFill>
        </p:spPr>
        <p:txBody>
          <a:bodyPr lIns="68580" tIns="34290" rIns="68580" bIns="34290"/>
          <a:lstStyle>
            <a:lvl1pPr marL="0" indent="0" algn="ctr">
              <a:buFontTx/>
              <a:buNone/>
              <a:defRPr sz="533" baseline="0">
                <a:solidFill>
                  <a:schemeClr val="bg1"/>
                </a:solidFill>
              </a:defRPr>
            </a:lvl1pPr>
          </a:lstStyle>
          <a:p>
            <a:pPr lvl="0"/>
            <a:r>
              <a:rPr lang="en-US"/>
              <a:t>Photo Caption if necessary, if not delete</a:t>
            </a:r>
          </a:p>
        </p:txBody>
      </p:sp>
      <p:sp>
        <p:nvSpPr>
          <p:cNvPr id="20" name="Text Placeholder 15"/>
          <p:cNvSpPr>
            <a:spLocks noGrp="1"/>
          </p:cNvSpPr>
          <p:nvPr>
            <p:ph type="body" sz="quarter" idx="19" hasCustomPrompt="1"/>
          </p:nvPr>
        </p:nvSpPr>
        <p:spPr>
          <a:xfrm>
            <a:off x="6753235" y="5514764"/>
            <a:ext cx="2129915" cy="208331"/>
          </a:xfrm>
          <a:prstGeom prst="rect">
            <a:avLst/>
          </a:prstGeom>
          <a:solidFill>
            <a:schemeClr val="bg2">
              <a:alpha val="74902"/>
            </a:schemeClr>
          </a:solidFill>
        </p:spPr>
        <p:txBody>
          <a:bodyPr lIns="68580" tIns="34290" rIns="68580" bIns="34290"/>
          <a:lstStyle>
            <a:lvl1pPr marL="0" indent="0" algn="ctr">
              <a:buFontTx/>
              <a:buNone/>
              <a:defRPr sz="533" baseline="0">
                <a:solidFill>
                  <a:schemeClr val="bg1"/>
                </a:solidFill>
              </a:defRPr>
            </a:lvl1pPr>
          </a:lstStyle>
          <a:p>
            <a:pPr lvl="0"/>
            <a:r>
              <a:rPr lang="en-US"/>
              <a:t>Photo Caption if necessary, if not delete</a:t>
            </a:r>
          </a:p>
        </p:txBody>
      </p:sp>
      <p:sp>
        <p:nvSpPr>
          <p:cNvPr id="12" name="Text Placeholder 15"/>
          <p:cNvSpPr>
            <a:spLocks noGrp="1"/>
          </p:cNvSpPr>
          <p:nvPr>
            <p:ph type="body" sz="quarter" idx="10"/>
          </p:nvPr>
        </p:nvSpPr>
        <p:spPr>
          <a:xfrm>
            <a:off x="579449" y="173258"/>
            <a:ext cx="10315575" cy="911967"/>
          </a:xfrm>
          <a:prstGeom prst="rect">
            <a:avLst/>
          </a:prstGeom>
        </p:spPr>
        <p:txBody>
          <a:bodyPr lIns="68580" tIns="34290" rIns="68580" bIns="34290" anchor="ctr" anchorCtr="0"/>
          <a:lstStyle>
            <a:lvl1pPr marL="0" indent="0">
              <a:buFontTx/>
              <a:buNone/>
              <a:defRPr sz="32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660824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ume layout">
    <p:spTree>
      <p:nvGrpSpPr>
        <p:cNvPr id="1" name=""/>
        <p:cNvGrpSpPr/>
        <p:nvPr/>
      </p:nvGrpSpPr>
      <p:grpSpPr>
        <a:xfrm>
          <a:off x="0" y="0"/>
          <a:ext cx="0" cy="0"/>
          <a:chOff x="0" y="0"/>
          <a:chExt cx="0" cy="0"/>
        </a:xfrm>
      </p:grpSpPr>
      <p:cxnSp>
        <p:nvCxnSpPr>
          <p:cNvPr id="7" name="Straight Connector 6"/>
          <p:cNvCxnSpPr/>
          <p:nvPr userDrawn="1"/>
        </p:nvCxnSpPr>
        <p:spPr>
          <a:xfrm>
            <a:off x="3024719" y="1346204"/>
            <a:ext cx="0" cy="4614333"/>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0" hasCustomPrompt="1"/>
          </p:nvPr>
        </p:nvSpPr>
        <p:spPr>
          <a:xfrm>
            <a:off x="3355601" y="1532466"/>
            <a:ext cx="4816851" cy="389467"/>
          </a:xfrm>
          <a:prstGeom prst="rect">
            <a:avLst/>
          </a:prstGeom>
        </p:spPr>
        <p:txBody>
          <a:bodyPr lIns="68580" tIns="34290" rIns="68580" bIns="34290"/>
          <a:lstStyle>
            <a:lvl1pPr marL="0" indent="0">
              <a:buFontTx/>
              <a:buNone/>
              <a:defRPr sz="2400" b="1">
                <a:solidFill>
                  <a:schemeClr val="bg2"/>
                </a:solidFill>
              </a:defRPr>
            </a:lvl1pPr>
            <a:lvl2pPr marL="342874" indent="0">
              <a:buFontTx/>
              <a:buNone/>
              <a:defRPr/>
            </a:lvl2pPr>
            <a:lvl3pPr marL="685748" indent="0">
              <a:buFontTx/>
              <a:buNone/>
              <a:defRPr/>
            </a:lvl3pPr>
            <a:lvl4pPr marL="1028622" indent="0">
              <a:buFontTx/>
              <a:buNone/>
              <a:defRPr/>
            </a:lvl4pPr>
            <a:lvl5pPr marL="1371498" indent="0">
              <a:buFontTx/>
              <a:buNone/>
              <a:defRPr/>
            </a:lvl5pPr>
          </a:lstStyle>
          <a:p>
            <a:pPr lvl="0"/>
            <a:r>
              <a:rPr lang="en-US"/>
              <a:t>First </a:t>
            </a:r>
            <a:r>
              <a:rPr lang="en-US" err="1"/>
              <a:t>Lastname</a:t>
            </a:r>
            <a:r>
              <a:rPr lang="en-US"/>
              <a:t>, PE</a:t>
            </a:r>
          </a:p>
        </p:txBody>
      </p:sp>
      <p:sp>
        <p:nvSpPr>
          <p:cNvPr id="10" name="Content Placeholder 2"/>
          <p:cNvSpPr>
            <a:spLocks noGrp="1"/>
          </p:cNvSpPr>
          <p:nvPr>
            <p:ph idx="11" hasCustomPrompt="1"/>
          </p:nvPr>
        </p:nvSpPr>
        <p:spPr>
          <a:xfrm>
            <a:off x="3355601" y="1921939"/>
            <a:ext cx="4816851" cy="295017"/>
          </a:xfrm>
          <a:prstGeom prst="rect">
            <a:avLst/>
          </a:prstGeom>
          <a:noFill/>
        </p:spPr>
        <p:txBody>
          <a:bodyPr wrap="square" lIns="68580" tIns="34290" rIns="68580" bIns="34290">
            <a:spAutoFit/>
          </a:bodyPr>
          <a:lstStyle>
            <a:lvl1pPr marL="0" indent="0">
              <a:lnSpc>
                <a:spcPct val="100000"/>
              </a:lnSpc>
              <a:buFontTx/>
              <a:buNone/>
              <a:defRPr sz="1467" b="0" u="none" baseline="0">
                <a:solidFill>
                  <a:schemeClr val="bg2"/>
                </a:solidFill>
              </a:defRPr>
            </a:lvl1pPr>
            <a:lvl2pPr marL="0" indent="0">
              <a:lnSpc>
                <a:spcPct val="100000"/>
              </a:lnSpc>
              <a:buNone/>
              <a:defRPr sz="933">
                <a:solidFill>
                  <a:schemeClr val="bg2"/>
                </a:solidFill>
              </a:defRPr>
            </a:lvl2pPr>
            <a:lvl3pPr>
              <a:lnSpc>
                <a:spcPct val="100000"/>
              </a:lnSpc>
              <a:defRPr sz="933">
                <a:solidFill>
                  <a:schemeClr val="bg2"/>
                </a:solidFill>
              </a:defRPr>
            </a:lvl3pPr>
            <a:lvl4pPr>
              <a:lnSpc>
                <a:spcPct val="100000"/>
              </a:lnSpc>
              <a:defRPr sz="933">
                <a:solidFill>
                  <a:schemeClr val="bg2"/>
                </a:solidFill>
              </a:defRPr>
            </a:lvl4pPr>
            <a:lvl5pPr marL="1371498" indent="0">
              <a:lnSpc>
                <a:spcPct val="100000"/>
              </a:lnSpc>
              <a:buNone/>
              <a:defRPr sz="933">
                <a:solidFill>
                  <a:schemeClr val="bg2"/>
                </a:solidFill>
              </a:defRPr>
            </a:lvl5pPr>
          </a:lstStyle>
          <a:p>
            <a:pPr lvl="0"/>
            <a:r>
              <a:rPr lang="en-US"/>
              <a:t>Persons title here</a:t>
            </a:r>
          </a:p>
        </p:txBody>
      </p:sp>
      <p:sp>
        <p:nvSpPr>
          <p:cNvPr id="12" name="Content Placeholder 2"/>
          <p:cNvSpPr>
            <a:spLocks noGrp="1"/>
          </p:cNvSpPr>
          <p:nvPr>
            <p:ph idx="1"/>
          </p:nvPr>
        </p:nvSpPr>
        <p:spPr>
          <a:xfrm>
            <a:off x="3355603" y="2648902"/>
            <a:ext cx="6039675" cy="1815881"/>
          </a:xfrm>
          <a:prstGeom prst="rect">
            <a:avLst/>
          </a:prstGeom>
        </p:spPr>
        <p:txBody>
          <a:bodyPr wrap="square" lIns="68580" tIns="34290" rIns="68580" bIns="34290">
            <a:spAutoFit/>
          </a:bodyPr>
          <a:lstStyle>
            <a:lvl1pPr marL="0" indent="0">
              <a:lnSpc>
                <a:spcPct val="100000"/>
              </a:lnSpc>
              <a:buFontTx/>
              <a:buNone/>
              <a:defRPr sz="2800" b="0" u="none" baseline="0">
                <a:solidFill>
                  <a:schemeClr val="bg2"/>
                </a:solidFill>
              </a:defRPr>
            </a:lvl1pPr>
            <a:lvl2pPr marL="0" indent="0">
              <a:lnSpc>
                <a:spcPct val="100000"/>
              </a:lnSpc>
              <a:buNone/>
              <a:defRPr sz="2000">
                <a:solidFill>
                  <a:schemeClr val="bg2"/>
                </a:solidFill>
              </a:defRPr>
            </a:lvl2pPr>
            <a:lvl3pPr>
              <a:lnSpc>
                <a:spcPct val="100000"/>
              </a:lnSpc>
              <a:defRPr sz="2000">
                <a:solidFill>
                  <a:schemeClr val="bg2"/>
                </a:solidFill>
              </a:defRPr>
            </a:lvl3pPr>
            <a:lvl4pPr>
              <a:lnSpc>
                <a:spcPct val="100000"/>
              </a:lnSpc>
              <a:defRPr sz="1600">
                <a:solidFill>
                  <a:schemeClr val="bg2"/>
                </a:solidFill>
              </a:defRPr>
            </a:lvl4pPr>
            <a:lvl5pPr marL="1371498" indent="0">
              <a:lnSpc>
                <a:spcPct val="100000"/>
              </a:lnSpc>
              <a:buNone/>
              <a:defRPr sz="14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3118585" y="1532470"/>
            <a:ext cx="0" cy="38966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15"/>
          <p:cNvSpPr>
            <a:spLocks noGrp="1"/>
          </p:cNvSpPr>
          <p:nvPr>
            <p:ph type="body" sz="quarter" idx="12"/>
          </p:nvPr>
        </p:nvSpPr>
        <p:spPr>
          <a:xfrm>
            <a:off x="579439" y="173258"/>
            <a:ext cx="9429613" cy="911967"/>
          </a:xfrm>
          <a:prstGeom prst="rect">
            <a:avLst/>
          </a:prstGeom>
        </p:spPr>
        <p:txBody>
          <a:bodyPr lIns="68580" tIns="34290" rIns="68580" bIns="34290" anchor="ctr" anchorCtr="0"/>
          <a:lstStyle>
            <a:lvl1pPr marL="0" indent="0">
              <a:buFontTx/>
              <a:buNone/>
              <a:defRPr sz="32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408743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2604194"/>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94331"/>
            <a:ext cx="12192000" cy="463668"/>
          </a:xfrm>
          <a:prstGeom prst="rect">
            <a:avLst/>
          </a:prstGeom>
          <a:solidFill>
            <a:srgbClr val="D1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rgbClr val="01447B"/>
              </a:solidFill>
            </a:endParaRPr>
          </a:p>
        </p:txBody>
      </p:sp>
      <p:sp>
        <p:nvSpPr>
          <p:cNvPr id="22" name="Isosceles Triangle 21"/>
          <p:cNvSpPr/>
          <p:nvPr userDrawn="1"/>
        </p:nvSpPr>
        <p:spPr>
          <a:xfrm rot="10800000">
            <a:off x="792393" y="6175701"/>
            <a:ext cx="416604" cy="2186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333">
              <a:solidFill>
                <a:prstClr val="white"/>
              </a:solidFill>
            </a:endParaRPr>
          </a:p>
        </p:txBody>
      </p:sp>
      <p:sp>
        <p:nvSpPr>
          <p:cNvPr id="11" name="Content Placeholder 2"/>
          <p:cNvSpPr txBox="1">
            <a:spLocks/>
          </p:cNvSpPr>
          <p:nvPr userDrawn="1"/>
        </p:nvSpPr>
        <p:spPr>
          <a:xfrm>
            <a:off x="2377447" y="6415258"/>
            <a:ext cx="7474103" cy="338554"/>
          </a:xfrm>
          <a:prstGeom prst="rect">
            <a:avLst/>
          </a:prstGeom>
        </p:spPr>
        <p:txBody>
          <a:bodyPr wrap="square" lIns="91440" tIns="45720" rIns="91440" bIns="45720">
            <a:spAutoFit/>
          </a:bodyPr>
          <a:lstStyle>
            <a:lvl1pPr marL="0" indent="0" algn="l" defTabSz="914400" rtl="0" eaLnBrk="1" latinLnBrk="0" hangingPunct="1">
              <a:lnSpc>
                <a:spcPct val="100000"/>
              </a:lnSpc>
              <a:spcBef>
                <a:spcPts val="1000"/>
              </a:spcBef>
              <a:buFontTx/>
              <a:buNone/>
              <a:defRPr sz="1200" b="0" u="none" kern="1200" baseline="0">
                <a:solidFill>
                  <a:schemeClr val="bg2"/>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2000" kern="1200">
                <a:solidFill>
                  <a:schemeClr val="bg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solidFill>
                <a:latin typeface="+mn-lt"/>
                <a:ea typeface="+mn-ea"/>
                <a:cs typeface="+mn-cs"/>
              </a:defRPr>
            </a:lvl4pPr>
            <a:lvl5pPr marL="1828709" indent="0" algn="l" defTabSz="914400" rtl="0" eaLnBrk="1" latinLnBrk="0" hangingPunct="1">
              <a:lnSpc>
                <a:spcPct val="100000"/>
              </a:lnSpc>
              <a:spcBef>
                <a:spcPts val="500"/>
              </a:spcBef>
              <a:buFont typeface="Arial" panose="020B0604020202020204" pitchFamily="34" charset="0"/>
              <a:buNone/>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baseline="0">
                <a:solidFill>
                  <a:srgbClr val="01447B"/>
                </a:solidFill>
              </a:rPr>
              <a:t>Delaware Department of Transportation</a:t>
            </a:r>
          </a:p>
        </p:txBody>
      </p:sp>
      <p:sp>
        <p:nvSpPr>
          <p:cNvPr id="18" name="Isosceles Triangle 17"/>
          <p:cNvSpPr/>
          <p:nvPr userDrawn="1"/>
        </p:nvSpPr>
        <p:spPr>
          <a:xfrm rot="10800000">
            <a:off x="844461" y="6175701"/>
            <a:ext cx="312453" cy="2186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333">
              <a:solidFill>
                <a:prstClr val="white"/>
              </a:solidFill>
            </a:endParaRPr>
          </a:p>
        </p:txBody>
      </p:sp>
      <p:grpSp>
        <p:nvGrpSpPr>
          <p:cNvPr id="5" name="Group 4"/>
          <p:cNvGrpSpPr/>
          <p:nvPr userDrawn="1"/>
        </p:nvGrpSpPr>
        <p:grpSpPr>
          <a:xfrm>
            <a:off x="10172302" y="-35142"/>
            <a:ext cx="1915397" cy="2263964"/>
            <a:chOff x="7629226" y="-26357"/>
            <a:chExt cx="1436548" cy="1697973"/>
          </a:xfrm>
        </p:grpSpPr>
        <p:cxnSp>
          <p:nvCxnSpPr>
            <p:cNvPr id="8" name="Straight Connector 7"/>
            <p:cNvCxnSpPr/>
            <p:nvPr userDrawn="1"/>
          </p:nvCxnSpPr>
          <p:spPr>
            <a:xfrm>
              <a:off x="9017266" y="103066"/>
              <a:ext cx="8473" cy="144970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arallelogram 5"/>
            <p:cNvSpPr/>
            <p:nvPr/>
          </p:nvSpPr>
          <p:spPr>
            <a:xfrm rot="21050481" flipH="1">
              <a:off x="7629226" y="-26357"/>
              <a:ext cx="1436548" cy="751976"/>
            </a:xfrm>
            <a:custGeom>
              <a:avLst/>
              <a:gdLst>
                <a:gd name="connsiteX0" fmla="*/ 0 w 1476375"/>
                <a:gd name="connsiteY0" fmla="*/ 2105025 h 2105025"/>
                <a:gd name="connsiteX1" fmla="*/ 369094 w 1476375"/>
                <a:gd name="connsiteY1" fmla="*/ 0 h 2105025"/>
                <a:gd name="connsiteX2" fmla="*/ 1476375 w 1476375"/>
                <a:gd name="connsiteY2" fmla="*/ 0 h 2105025"/>
                <a:gd name="connsiteX3" fmla="*/ 1107281 w 1476375"/>
                <a:gd name="connsiteY3" fmla="*/ 2105025 h 2105025"/>
                <a:gd name="connsiteX4" fmla="*/ 0 w 1476375"/>
                <a:gd name="connsiteY4" fmla="*/ 2105025 h 2105025"/>
                <a:gd name="connsiteX0" fmla="*/ 497681 w 1974056"/>
                <a:gd name="connsiteY0" fmla="*/ 2209800 h 2209800"/>
                <a:gd name="connsiteX1" fmla="*/ 0 w 1974056"/>
                <a:gd name="connsiteY1" fmla="*/ 0 h 2209800"/>
                <a:gd name="connsiteX2" fmla="*/ 1974056 w 1974056"/>
                <a:gd name="connsiteY2" fmla="*/ 104775 h 2209800"/>
                <a:gd name="connsiteX3" fmla="*/ 1604962 w 1974056"/>
                <a:gd name="connsiteY3" fmla="*/ 2209800 h 2209800"/>
                <a:gd name="connsiteX4" fmla="*/ 497681 w 1974056"/>
                <a:gd name="connsiteY4" fmla="*/ 2209800 h 2209800"/>
                <a:gd name="connsiteX0" fmla="*/ 497681 w 1604962"/>
                <a:gd name="connsiteY0" fmla="*/ 2209800 h 2209800"/>
                <a:gd name="connsiteX1" fmla="*/ 0 w 1604962"/>
                <a:gd name="connsiteY1" fmla="*/ 0 h 2209800"/>
                <a:gd name="connsiteX2" fmla="*/ 402334 w 1604962"/>
                <a:gd name="connsiteY2" fmla="*/ 0 h 2209800"/>
                <a:gd name="connsiteX3" fmla="*/ 1604962 w 1604962"/>
                <a:gd name="connsiteY3" fmla="*/ 2209800 h 2209800"/>
                <a:gd name="connsiteX4" fmla="*/ 497681 w 1604962"/>
                <a:gd name="connsiteY4" fmla="*/ 2209800 h 2209800"/>
                <a:gd name="connsiteX0" fmla="*/ 0 w 2564894"/>
                <a:gd name="connsiteY0" fmla="*/ 1428682 h 2209800"/>
                <a:gd name="connsiteX1" fmla="*/ 959932 w 2564894"/>
                <a:gd name="connsiteY1" fmla="*/ 0 h 2209800"/>
                <a:gd name="connsiteX2" fmla="*/ 1362266 w 2564894"/>
                <a:gd name="connsiteY2" fmla="*/ 0 h 2209800"/>
                <a:gd name="connsiteX3" fmla="*/ 2564894 w 2564894"/>
                <a:gd name="connsiteY3" fmla="*/ 2209800 h 2209800"/>
                <a:gd name="connsiteX4" fmla="*/ 0 w 2564894"/>
                <a:gd name="connsiteY4" fmla="*/ 1428682 h 2209800"/>
                <a:gd name="connsiteX0" fmla="*/ 0 w 1362266"/>
                <a:gd name="connsiteY0" fmla="*/ 1428682 h 1990725"/>
                <a:gd name="connsiteX1" fmla="*/ 959932 w 1362266"/>
                <a:gd name="connsiteY1" fmla="*/ 0 h 1990725"/>
                <a:gd name="connsiteX2" fmla="*/ 1362266 w 1362266"/>
                <a:gd name="connsiteY2" fmla="*/ 0 h 1990725"/>
                <a:gd name="connsiteX3" fmla="*/ 0 w 1362266"/>
                <a:gd name="connsiteY3" fmla="*/ 1990725 h 1990725"/>
                <a:gd name="connsiteX4" fmla="*/ 0 w 1362266"/>
                <a:gd name="connsiteY4" fmla="*/ 1428682 h 1990725"/>
                <a:gd name="connsiteX0" fmla="*/ 0 w 1362266"/>
                <a:gd name="connsiteY0" fmla="*/ 1428682 h 2033587"/>
                <a:gd name="connsiteX1" fmla="*/ 959932 w 1362266"/>
                <a:gd name="connsiteY1" fmla="*/ 0 h 2033587"/>
                <a:gd name="connsiteX2" fmla="*/ 1362266 w 1362266"/>
                <a:gd name="connsiteY2" fmla="*/ 0 h 2033587"/>
                <a:gd name="connsiteX3" fmla="*/ 0 w 1362266"/>
                <a:gd name="connsiteY3" fmla="*/ 2033587 h 2033587"/>
                <a:gd name="connsiteX4" fmla="*/ 0 w 1362266"/>
                <a:gd name="connsiteY4" fmla="*/ 1428682 h 2033587"/>
                <a:gd name="connsiteX0" fmla="*/ 0 w 1362266"/>
                <a:gd name="connsiteY0" fmla="*/ 1428682 h 2062166"/>
                <a:gd name="connsiteX1" fmla="*/ 959932 w 1362266"/>
                <a:gd name="connsiteY1" fmla="*/ 0 h 2062166"/>
                <a:gd name="connsiteX2" fmla="*/ 1362266 w 1362266"/>
                <a:gd name="connsiteY2" fmla="*/ 0 h 2062166"/>
                <a:gd name="connsiteX3" fmla="*/ 0 w 1362266"/>
                <a:gd name="connsiteY3" fmla="*/ 2062166 h 2062166"/>
                <a:gd name="connsiteX4" fmla="*/ 0 w 1362266"/>
                <a:gd name="connsiteY4" fmla="*/ 1428682 h 2062166"/>
                <a:gd name="connsiteX0" fmla="*/ 0 w 1542567"/>
                <a:gd name="connsiteY0" fmla="*/ 1732717 h 2366201"/>
                <a:gd name="connsiteX1" fmla="*/ 959932 w 1542567"/>
                <a:gd name="connsiteY1" fmla="*/ 304035 h 2366201"/>
                <a:gd name="connsiteX2" fmla="*/ 1542567 w 1542567"/>
                <a:gd name="connsiteY2" fmla="*/ -1 h 2366201"/>
                <a:gd name="connsiteX3" fmla="*/ 0 w 1542567"/>
                <a:gd name="connsiteY3" fmla="*/ 2366201 h 2366201"/>
                <a:gd name="connsiteX4" fmla="*/ 0 w 1542567"/>
                <a:gd name="connsiteY4" fmla="*/ 1732717 h 2366201"/>
                <a:gd name="connsiteX0" fmla="*/ 76473 w 1542567"/>
                <a:gd name="connsiteY0" fmla="*/ 1584484 h 2366202"/>
                <a:gd name="connsiteX1" fmla="*/ 959932 w 1542567"/>
                <a:gd name="connsiteY1" fmla="*/ 304036 h 2366202"/>
                <a:gd name="connsiteX2" fmla="*/ 1542567 w 1542567"/>
                <a:gd name="connsiteY2" fmla="*/ 0 h 2366202"/>
                <a:gd name="connsiteX3" fmla="*/ 0 w 1542567"/>
                <a:gd name="connsiteY3" fmla="*/ 2366202 h 2366202"/>
                <a:gd name="connsiteX4" fmla="*/ 76473 w 1542567"/>
                <a:gd name="connsiteY4" fmla="*/ 1584484 h 2366202"/>
                <a:gd name="connsiteX0" fmla="*/ -1 w 1466093"/>
                <a:gd name="connsiteY0" fmla="*/ 1584484 h 2013708"/>
                <a:gd name="connsiteX1" fmla="*/ 883458 w 1466093"/>
                <a:gd name="connsiteY1" fmla="*/ 304036 h 2013708"/>
                <a:gd name="connsiteX2" fmla="*/ 1466093 w 1466093"/>
                <a:gd name="connsiteY2" fmla="*/ 0 h 2013708"/>
                <a:gd name="connsiteX3" fmla="*/ 132085 w 1466093"/>
                <a:gd name="connsiteY3" fmla="*/ 2013708 h 2013708"/>
                <a:gd name="connsiteX4" fmla="*/ -1 w 1466093"/>
                <a:gd name="connsiteY4" fmla="*/ 1584484 h 2013708"/>
                <a:gd name="connsiteX0" fmla="*/ 0 w 1466094"/>
                <a:gd name="connsiteY0" fmla="*/ 1584484 h 1983414"/>
                <a:gd name="connsiteX1" fmla="*/ 883459 w 1466094"/>
                <a:gd name="connsiteY1" fmla="*/ 304036 h 1983414"/>
                <a:gd name="connsiteX2" fmla="*/ 1466094 w 1466094"/>
                <a:gd name="connsiteY2" fmla="*/ 0 h 1983414"/>
                <a:gd name="connsiteX3" fmla="*/ 204698 w 1466094"/>
                <a:gd name="connsiteY3" fmla="*/ 1983414 h 1983414"/>
                <a:gd name="connsiteX4" fmla="*/ 0 w 1466094"/>
                <a:gd name="connsiteY4" fmla="*/ 1584484 h 1983414"/>
                <a:gd name="connsiteX0" fmla="*/ 751422 w 2217516"/>
                <a:gd name="connsiteY0" fmla="*/ 3988739 h 4387669"/>
                <a:gd name="connsiteX1" fmla="*/ -1 w 2217516"/>
                <a:gd name="connsiteY1" fmla="*/ 0 h 4387669"/>
                <a:gd name="connsiteX2" fmla="*/ 2217516 w 2217516"/>
                <a:gd name="connsiteY2" fmla="*/ 2404255 h 4387669"/>
                <a:gd name="connsiteX3" fmla="*/ 956120 w 2217516"/>
                <a:gd name="connsiteY3" fmla="*/ 4387669 h 4387669"/>
                <a:gd name="connsiteX4" fmla="*/ 751422 w 2217516"/>
                <a:gd name="connsiteY4" fmla="*/ 3988739 h 4387669"/>
                <a:gd name="connsiteX0" fmla="*/ 0 w 7279370"/>
                <a:gd name="connsiteY0" fmla="*/ 2675635 h 4387669"/>
                <a:gd name="connsiteX1" fmla="*/ 5061853 w 7279370"/>
                <a:gd name="connsiteY1" fmla="*/ 0 h 4387669"/>
                <a:gd name="connsiteX2" fmla="*/ 7279370 w 7279370"/>
                <a:gd name="connsiteY2" fmla="*/ 2404255 h 4387669"/>
                <a:gd name="connsiteX3" fmla="*/ 6017974 w 7279370"/>
                <a:gd name="connsiteY3" fmla="*/ 4387669 h 4387669"/>
                <a:gd name="connsiteX4" fmla="*/ 0 w 7279370"/>
                <a:gd name="connsiteY4" fmla="*/ 2675635 h 4387669"/>
                <a:gd name="connsiteX0" fmla="*/ 0 w 7279370"/>
                <a:gd name="connsiteY0" fmla="*/ 2675635 h 4365640"/>
                <a:gd name="connsiteX1" fmla="*/ 5061853 w 7279370"/>
                <a:gd name="connsiteY1" fmla="*/ 0 h 4365640"/>
                <a:gd name="connsiteX2" fmla="*/ 7279370 w 7279370"/>
                <a:gd name="connsiteY2" fmla="*/ 2404255 h 4365640"/>
                <a:gd name="connsiteX3" fmla="*/ 938342 w 7279370"/>
                <a:gd name="connsiteY3" fmla="*/ 4365640 h 4365640"/>
                <a:gd name="connsiteX4" fmla="*/ 0 w 7279370"/>
                <a:gd name="connsiteY4" fmla="*/ 2675635 h 4365640"/>
                <a:gd name="connsiteX0" fmla="*/ 0 w 5061853"/>
                <a:gd name="connsiteY0" fmla="*/ 2675635 h 4365640"/>
                <a:gd name="connsiteX1" fmla="*/ 5061853 w 5061853"/>
                <a:gd name="connsiteY1" fmla="*/ 0 h 4365640"/>
                <a:gd name="connsiteX2" fmla="*/ 938342 w 5061853"/>
                <a:gd name="connsiteY2" fmla="*/ 4365640 h 4365640"/>
                <a:gd name="connsiteX3" fmla="*/ 0 w 5061853"/>
                <a:gd name="connsiteY3" fmla="*/ 2675635 h 4365640"/>
                <a:gd name="connsiteX0" fmla="*/ 0 w 4307550"/>
                <a:gd name="connsiteY0" fmla="*/ 4950642 h 6640647"/>
                <a:gd name="connsiteX1" fmla="*/ 4307549 w 4307550"/>
                <a:gd name="connsiteY1" fmla="*/ -1 h 6640647"/>
                <a:gd name="connsiteX2" fmla="*/ 938342 w 4307550"/>
                <a:gd name="connsiteY2" fmla="*/ 6640647 h 6640647"/>
                <a:gd name="connsiteX3" fmla="*/ 0 w 4307550"/>
                <a:gd name="connsiteY3" fmla="*/ 4950642 h 6640647"/>
                <a:gd name="connsiteX0" fmla="*/ 0 w 4319058"/>
                <a:gd name="connsiteY0" fmla="*/ 4881596 h 6640649"/>
                <a:gd name="connsiteX1" fmla="*/ 4319059 w 4319058"/>
                <a:gd name="connsiteY1" fmla="*/ 1 h 6640649"/>
                <a:gd name="connsiteX2" fmla="*/ 949852 w 4319058"/>
                <a:gd name="connsiteY2" fmla="*/ 6640649 h 6640649"/>
                <a:gd name="connsiteX3" fmla="*/ 0 w 4319058"/>
                <a:gd name="connsiteY3" fmla="*/ 4881596 h 6640649"/>
                <a:gd name="connsiteX0" fmla="*/ 0 w 4319060"/>
                <a:gd name="connsiteY0" fmla="*/ 4881594 h 6330822"/>
                <a:gd name="connsiteX1" fmla="*/ 4319059 w 4319060"/>
                <a:gd name="connsiteY1" fmla="*/ -1 h 6330822"/>
                <a:gd name="connsiteX2" fmla="*/ 735435 w 4319060"/>
                <a:gd name="connsiteY2" fmla="*/ 6330822 h 6330822"/>
                <a:gd name="connsiteX3" fmla="*/ 0 w 4319060"/>
                <a:gd name="connsiteY3" fmla="*/ 4881594 h 6330822"/>
                <a:gd name="connsiteX0" fmla="*/ 0 w 4359409"/>
                <a:gd name="connsiteY0" fmla="*/ 4900143 h 6349371"/>
                <a:gd name="connsiteX1" fmla="*/ 4359409 w 4359409"/>
                <a:gd name="connsiteY1" fmla="*/ 0 h 6349371"/>
                <a:gd name="connsiteX2" fmla="*/ 735435 w 4359409"/>
                <a:gd name="connsiteY2" fmla="*/ 6349371 h 6349371"/>
                <a:gd name="connsiteX3" fmla="*/ 0 w 4359409"/>
                <a:gd name="connsiteY3" fmla="*/ 4900143 h 6349371"/>
                <a:gd name="connsiteX0" fmla="*/ 0 w 4308942"/>
                <a:gd name="connsiteY0" fmla="*/ 4829662 h 6278890"/>
                <a:gd name="connsiteX1" fmla="*/ 4308942 w 4308942"/>
                <a:gd name="connsiteY1" fmla="*/ 1 h 6278890"/>
                <a:gd name="connsiteX2" fmla="*/ 735435 w 4308942"/>
                <a:gd name="connsiteY2" fmla="*/ 6278890 h 6278890"/>
                <a:gd name="connsiteX3" fmla="*/ 0 w 4308942"/>
                <a:gd name="connsiteY3" fmla="*/ 4829662 h 6278890"/>
                <a:gd name="connsiteX0" fmla="*/ 0 w 5551929"/>
                <a:gd name="connsiteY0" fmla="*/ 5660367 h 7109595"/>
                <a:gd name="connsiteX1" fmla="*/ 5551929 w 5551929"/>
                <a:gd name="connsiteY1" fmla="*/ 0 h 7109595"/>
                <a:gd name="connsiteX2" fmla="*/ 735435 w 5551929"/>
                <a:gd name="connsiteY2" fmla="*/ 7109595 h 7109595"/>
                <a:gd name="connsiteX3" fmla="*/ 0 w 5551929"/>
                <a:gd name="connsiteY3" fmla="*/ 5660367 h 7109595"/>
                <a:gd name="connsiteX0" fmla="*/ 1 w 5343032"/>
                <a:gd name="connsiteY0" fmla="*/ 6101214 h 7109595"/>
                <a:gd name="connsiteX1" fmla="*/ 5343032 w 5343032"/>
                <a:gd name="connsiteY1" fmla="*/ 0 h 7109595"/>
                <a:gd name="connsiteX2" fmla="*/ 526538 w 5343032"/>
                <a:gd name="connsiteY2" fmla="*/ 7109595 h 7109595"/>
                <a:gd name="connsiteX3" fmla="*/ 1 w 5343032"/>
                <a:gd name="connsiteY3" fmla="*/ 6101214 h 7109595"/>
                <a:gd name="connsiteX0" fmla="*/ -1 w 5343030"/>
                <a:gd name="connsiteY0" fmla="*/ 6101214 h 7730269"/>
                <a:gd name="connsiteX1" fmla="*/ 5343030 w 5343030"/>
                <a:gd name="connsiteY1" fmla="*/ 0 h 7730269"/>
                <a:gd name="connsiteX2" fmla="*/ 856091 w 5343030"/>
                <a:gd name="connsiteY2" fmla="*/ 7730269 h 7730269"/>
                <a:gd name="connsiteX3" fmla="*/ -1 w 5343030"/>
                <a:gd name="connsiteY3" fmla="*/ 6101214 h 7730269"/>
                <a:gd name="connsiteX0" fmla="*/ 1 w 5332643"/>
                <a:gd name="connsiteY0" fmla="*/ 6120784 h 7749839"/>
                <a:gd name="connsiteX1" fmla="*/ 5332643 w 5332643"/>
                <a:gd name="connsiteY1" fmla="*/ -1 h 7749839"/>
                <a:gd name="connsiteX2" fmla="*/ 856093 w 5332643"/>
                <a:gd name="connsiteY2" fmla="*/ 7749839 h 7749839"/>
                <a:gd name="connsiteX3" fmla="*/ 1 w 5332643"/>
                <a:gd name="connsiteY3" fmla="*/ 6120784 h 7749839"/>
                <a:gd name="connsiteX0" fmla="*/ 0 w 5395851"/>
                <a:gd name="connsiteY0" fmla="*/ 6001707 h 7749841"/>
                <a:gd name="connsiteX1" fmla="*/ 5395851 w 5395851"/>
                <a:gd name="connsiteY1" fmla="*/ 1 h 7749841"/>
                <a:gd name="connsiteX2" fmla="*/ 919301 w 5395851"/>
                <a:gd name="connsiteY2" fmla="*/ 7749841 h 7749841"/>
                <a:gd name="connsiteX3" fmla="*/ 0 w 5395851"/>
                <a:gd name="connsiteY3" fmla="*/ 6001707 h 7749841"/>
                <a:gd name="connsiteX0" fmla="*/ 0 w 5212098"/>
                <a:gd name="connsiteY0" fmla="*/ 5451409 h 7749839"/>
                <a:gd name="connsiteX1" fmla="*/ 5212098 w 5212098"/>
                <a:gd name="connsiteY1" fmla="*/ -1 h 7749839"/>
                <a:gd name="connsiteX2" fmla="*/ 735548 w 5212098"/>
                <a:gd name="connsiteY2" fmla="*/ 7749839 h 7749839"/>
                <a:gd name="connsiteX3" fmla="*/ 0 w 5212098"/>
                <a:gd name="connsiteY3" fmla="*/ 5451409 h 7749839"/>
                <a:gd name="connsiteX0" fmla="*/ 0 w 5212098"/>
                <a:gd name="connsiteY0" fmla="*/ 5451411 h 5451411"/>
                <a:gd name="connsiteX1" fmla="*/ 5212098 w 5212098"/>
                <a:gd name="connsiteY1" fmla="*/ 1 h 5451411"/>
                <a:gd name="connsiteX2" fmla="*/ 1611612 w 5212098"/>
                <a:gd name="connsiteY2" fmla="*/ 4567350 h 5451411"/>
                <a:gd name="connsiteX3" fmla="*/ 0 w 5212098"/>
                <a:gd name="connsiteY3" fmla="*/ 5451411 h 5451411"/>
                <a:gd name="connsiteX0" fmla="*/ 0 w 5212098"/>
                <a:gd name="connsiteY0" fmla="*/ 5451409 h 5451409"/>
                <a:gd name="connsiteX1" fmla="*/ 5212098 w 5212098"/>
                <a:gd name="connsiteY1" fmla="*/ -1 h 5451409"/>
                <a:gd name="connsiteX2" fmla="*/ 1854241 w 5212098"/>
                <a:gd name="connsiteY2" fmla="*/ 4439533 h 5451409"/>
                <a:gd name="connsiteX3" fmla="*/ 0 w 5212098"/>
                <a:gd name="connsiteY3" fmla="*/ 5451409 h 5451409"/>
                <a:gd name="connsiteX0" fmla="*/ 0 w 4449034"/>
                <a:gd name="connsiteY0" fmla="*/ 5339979 h 5339979"/>
                <a:gd name="connsiteX1" fmla="*/ 4449034 w 4449034"/>
                <a:gd name="connsiteY1" fmla="*/ -1 h 5339979"/>
                <a:gd name="connsiteX2" fmla="*/ 1854241 w 4449034"/>
                <a:gd name="connsiteY2" fmla="*/ 4328103 h 5339979"/>
                <a:gd name="connsiteX3" fmla="*/ 0 w 4449034"/>
                <a:gd name="connsiteY3" fmla="*/ 5339979 h 5339979"/>
                <a:gd name="connsiteX0" fmla="*/ 0 w 4449034"/>
                <a:gd name="connsiteY0" fmla="*/ 5339981 h 5339981"/>
                <a:gd name="connsiteX1" fmla="*/ 4449034 w 4449034"/>
                <a:gd name="connsiteY1" fmla="*/ 1 h 5339981"/>
                <a:gd name="connsiteX2" fmla="*/ 2799366 w 4449034"/>
                <a:gd name="connsiteY2" fmla="*/ 3594587 h 5339981"/>
                <a:gd name="connsiteX3" fmla="*/ 0 w 4449034"/>
                <a:gd name="connsiteY3" fmla="*/ 5339981 h 5339981"/>
                <a:gd name="connsiteX0" fmla="*/ 0 w 1956156"/>
                <a:gd name="connsiteY0" fmla="*/ 2979319 h 3594585"/>
                <a:gd name="connsiteX1" fmla="*/ 1956156 w 1956156"/>
                <a:gd name="connsiteY1" fmla="*/ -1 h 3594585"/>
                <a:gd name="connsiteX2" fmla="*/ 306488 w 1956156"/>
                <a:gd name="connsiteY2" fmla="*/ 3594585 h 3594585"/>
                <a:gd name="connsiteX3" fmla="*/ 0 w 1956156"/>
                <a:gd name="connsiteY3" fmla="*/ 2979319 h 3594585"/>
                <a:gd name="connsiteX0" fmla="*/ 0 w 1956156"/>
                <a:gd name="connsiteY0" fmla="*/ 2979321 h 3368191"/>
                <a:gd name="connsiteX1" fmla="*/ 1956156 w 1956156"/>
                <a:gd name="connsiteY1" fmla="*/ 1 h 3368191"/>
                <a:gd name="connsiteX2" fmla="*/ 219927 w 1956156"/>
                <a:gd name="connsiteY2" fmla="*/ 3368192 h 3368191"/>
                <a:gd name="connsiteX3" fmla="*/ 0 w 1956156"/>
                <a:gd name="connsiteY3" fmla="*/ 2979321 h 3368191"/>
                <a:gd name="connsiteX0" fmla="*/ 0 w 2004184"/>
                <a:gd name="connsiteY0" fmla="*/ 3004510 h 3393381"/>
                <a:gd name="connsiteX1" fmla="*/ 2004184 w 2004184"/>
                <a:gd name="connsiteY1" fmla="*/ 0 h 3393381"/>
                <a:gd name="connsiteX2" fmla="*/ 219927 w 2004184"/>
                <a:gd name="connsiteY2" fmla="*/ 3393381 h 3393381"/>
                <a:gd name="connsiteX3" fmla="*/ 0 w 2004184"/>
                <a:gd name="connsiteY3" fmla="*/ 3004510 h 3393381"/>
                <a:gd name="connsiteX0" fmla="*/ 0 w 2004184"/>
                <a:gd name="connsiteY0" fmla="*/ 3004510 h 3500340"/>
                <a:gd name="connsiteX1" fmla="*/ 2004184 w 2004184"/>
                <a:gd name="connsiteY1" fmla="*/ 0 h 3500340"/>
                <a:gd name="connsiteX2" fmla="*/ 183082 w 2004184"/>
                <a:gd name="connsiteY2" fmla="*/ 3500339 h 3500340"/>
                <a:gd name="connsiteX3" fmla="*/ 0 w 2004184"/>
                <a:gd name="connsiteY3" fmla="*/ 3004510 h 3500340"/>
                <a:gd name="connsiteX0" fmla="*/ 0 w 2024877"/>
                <a:gd name="connsiteY0" fmla="*/ 3053228 h 3500339"/>
                <a:gd name="connsiteX1" fmla="*/ 2024877 w 2024877"/>
                <a:gd name="connsiteY1" fmla="*/ 0 h 3500339"/>
                <a:gd name="connsiteX2" fmla="*/ 203775 w 2024877"/>
                <a:gd name="connsiteY2" fmla="*/ 3500339 h 3500339"/>
                <a:gd name="connsiteX3" fmla="*/ 0 w 2024877"/>
                <a:gd name="connsiteY3" fmla="*/ 3053228 h 3500339"/>
                <a:gd name="connsiteX0" fmla="*/ 0 w 2037492"/>
                <a:gd name="connsiteY0" fmla="*/ 3072826 h 3500339"/>
                <a:gd name="connsiteX1" fmla="*/ 2037492 w 2037492"/>
                <a:gd name="connsiteY1" fmla="*/ 0 h 3500339"/>
                <a:gd name="connsiteX2" fmla="*/ 216390 w 2037492"/>
                <a:gd name="connsiteY2" fmla="*/ 3500339 h 3500339"/>
                <a:gd name="connsiteX3" fmla="*/ 0 w 2037492"/>
                <a:gd name="connsiteY3" fmla="*/ 3072826 h 3500339"/>
                <a:gd name="connsiteX0" fmla="*/ -1 w 2342901"/>
                <a:gd name="connsiteY0" fmla="*/ 2321204 h 3500339"/>
                <a:gd name="connsiteX1" fmla="*/ 2342901 w 2342901"/>
                <a:gd name="connsiteY1" fmla="*/ 0 h 3500339"/>
                <a:gd name="connsiteX2" fmla="*/ 521799 w 2342901"/>
                <a:gd name="connsiteY2" fmla="*/ 3500339 h 3500339"/>
                <a:gd name="connsiteX3" fmla="*/ -1 w 2342901"/>
                <a:gd name="connsiteY3" fmla="*/ 2321204 h 3500339"/>
                <a:gd name="connsiteX0" fmla="*/ -1 w 2342901"/>
                <a:gd name="connsiteY0" fmla="*/ 2321204 h 3452354"/>
                <a:gd name="connsiteX1" fmla="*/ 2342901 w 2342901"/>
                <a:gd name="connsiteY1" fmla="*/ 0 h 3452354"/>
                <a:gd name="connsiteX2" fmla="*/ 181178 w 2342901"/>
                <a:gd name="connsiteY2" fmla="*/ 3452353 h 3452354"/>
                <a:gd name="connsiteX3" fmla="*/ -1 w 2342901"/>
                <a:gd name="connsiteY3" fmla="*/ 2321204 h 3452354"/>
                <a:gd name="connsiteX0" fmla="*/ 0 w 2292931"/>
                <a:gd name="connsiteY0" fmla="*/ 2530176 h 3452354"/>
                <a:gd name="connsiteX1" fmla="*/ 2292931 w 2292931"/>
                <a:gd name="connsiteY1" fmla="*/ 0 h 3452354"/>
                <a:gd name="connsiteX2" fmla="*/ 131208 w 2292931"/>
                <a:gd name="connsiteY2" fmla="*/ 3452353 h 3452354"/>
                <a:gd name="connsiteX3" fmla="*/ 0 w 2292931"/>
                <a:gd name="connsiteY3" fmla="*/ 2530176 h 3452354"/>
                <a:gd name="connsiteX0" fmla="*/ 1 w 2582841"/>
                <a:gd name="connsiteY0" fmla="*/ 533657 h 3452354"/>
                <a:gd name="connsiteX1" fmla="*/ 2582841 w 2582841"/>
                <a:gd name="connsiteY1" fmla="*/ 0 h 3452354"/>
                <a:gd name="connsiteX2" fmla="*/ 421118 w 2582841"/>
                <a:gd name="connsiteY2" fmla="*/ 3452353 h 3452354"/>
                <a:gd name="connsiteX3" fmla="*/ 1 w 2582841"/>
                <a:gd name="connsiteY3" fmla="*/ 533657 h 3452354"/>
                <a:gd name="connsiteX0" fmla="*/ 1 w 2582841"/>
                <a:gd name="connsiteY0" fmla="*/ 533657 h 2567144"/>
                <a:gd name="connsiteX1" fmla="*/ 2582841 w 2582841"/>
                <a:gd name="connsiteY1" fmla="*/ 0 h 2567144"/>
                <a:gd name="connsiteX2" fmla="*/ 253324 w 2582841"/>
                <a:gd name="connsiteY2" fmla="*/ 2567143 h 2567144"/>
                <a:gd name="connsiteX3" fmla="*/ 1 w 2582841"/>
                <a:gd name="connsiteY3" fmla="*/ 533657 h 2567144"/>
                <a:gd name="connsiteX0" fmla="*/ 1 w 2582841"/>
                <a:gd name="connsiteY0" fmla="*/ 533657 h 2569202"/>
                <a:gd name="connsiteX1" fmla="*/ 2582841 w 2582841"/>
                <a:gd name="connsiteY1" fmla="*/ 0 h 2569202"/>
                <a:gd name="connsiteX2" fmla="*/ 302690 w 2582841"/>
                <a:gd name="connsiteY2" fmla="*/ 2569201 h 2569202"/>
                <a:gd name="connsiteX3" fmla="*/ 1 w 2582841"/>
                <a:gd name="connsiteY3" fmla="*/ 533657 h 2569202"/>
                <a:gd name="connsiteX0" fmla="*/ 1 w 2562169"/>
                <a:gd name="connsiteY0" fmla="*/ 540853 h 2569202"/>
                <a:gd name="connsiteX1" fmla="*/ 2562169 w 2562169"/>
                <a:gd name="connsiteY1" fmla="*/ 0 h 2569202"/>
                <a:gd name="connsiteX2" fmla="*/ 282018 w 2562169"/>
                <a:gd name="connsiteY2" fmla="*/ 2569201 h 2569202"/>
                <a:gd name="connsiteX3" fmla="*/ 1 w 2562169"/>
                <a:gd name="connsiteY3" fmla="*/ 540853 h 2569202"/>
                <a:gd name="connsiteX0" fmla="*/ 1 w 2499527"/>
                <a:gd name="connsiteY0" fmla="*/ 431576 h 2459925"/>
                <a:gd name="connsiteX1" fmla="*/ 2499528 w 2499527"/>
                <a:gd name="connsiteY1" fmla="*/ 0 h 2459925"/>
                <a:gd name="connsiteX2" fmla="*/ 282018 w 2499527"/>
                <a:gd name="connsiteY2" fmla="*/ 2459924 h 2459925"/>
                <a:gd name="connsiteX3" fmla="*/ 1 w 2499527"/>
                <a:gd name="connsiteY3" fmla="*/ 431576 h 2459925"/>
                <a:gd name="connsiteX0" fmla="*/ 0 w 2292891"/>
                <a:gd name="connsiteY0" fmla="*/ 1854625 h 2459925"/>
                <a:gd name="connsiteX1" fmla="*/ 2292892 w 2292891"/>
                <a:gd name="connsiteY1" fmla="*/ 0 h 2459925"/>
                <a:gd name="connsiteX2" fmla="*/ 75382 w 2292891"/>
                <a:gd name="connsiteY2" fmla="*/ 2459924 h 2459925"/>
                <a:gd name="connsiteX3" fmla="*/ 0 w 2292891"/>
                <a:gd name="connsiteY3" fmla="*/ 1854625 h 2459925"/>
                <a:gd name="connsiteX0" fmla="*/ 0 w 2187334"/>
                <a:gd name="connsiteY0" fmla="*/ 1094813 h 1700113"/>
                <a:gd name="connsiteX1" fmla="*/ 2187333 w 2187334"/>
                <a:gd name="connsiteY1" fmla="*/ 0 h 1700113"/>
                <a:gd name="connsiteX2" fmla="*/ 75382 w 2187334"/>
                <a:gd name="connsiteY2" fmla="*/ 1700112 h 1700113"/>
                <a:gd name="connsiteX3" fmla="*/ 0 w 2187334"/>
                <a:gd name="connsiteY3" fmla="*/ 1094813 h 1700113"/>
                <a:gd name="connsiteX0" fmla="*/ 0 w 2289111"/>
                <a:gd name="connsiteY0" fmla="*/ 393906 h 1700113"/>
                <a:gd name="connsiteX1" fmla="*/ 2289110 w 2289111"/>
                <a:gd name="connsiteY1" fmla="*/ 0 h 1700113"/>
                <a:gd name="connsiteX2" fmla="*/ 177159 w 2289111"/>
                <a:gd name="connsiteY2" fmla="*/ 1700112 h 1700113"/>
                <a:gd name="connsiteX3" fmla="*/ 0 w 2289111"/>
                <a:gd name="connsiteY3" fmla="*/ 393906 h 1700113"/>
                <a:gd name="connsiteX0" fmla="*/ -1 w 2170229"/>
                <a:gd name="connsiteY0" fmla="*/ 372627 h 1700113"/>
                <a:gd name="connsiteX1" fmla="*/ 2170228 w 2170229"/>
                <a:gd name="connsiteY1" fmla="*/ 0 h 1700113"/>
                <a:gd name="connsiteX2" fmla="*/ 58277 w 2170229"/>
                <a:gd name="connsiteY2" fmla="*/ 1700112 h 1700113"/>
                <a:gd name="connsiteX3" fmla="*/ -1 w 2170229"/>
                <a:gd name="connsiteY3" fmla="*/ 372627 h 1700113"/>
                <a:gd name="connsiteX0" fmla="*/ -1 w 2170229"/>
                <a:gd name="connsiteY0" fmla="*/ 372627 h 1568837"/>
                <a:gd name="connsiteX1" fmla="*/ 2170228 w 2170229"/>
                <a:gd name="connsiteY1" fmla="*/ 0 h 1568837"/>
                <a:gd name="connsiteX2" fmla="*/ 161186 w 2170229"/>
                <a:gd name="connsiteY2" fmla="*/ 1568836 h 1568837"/>
                <a:gd name="connsiteX3" fmla="*/ -1 w 2170229"/>
                <a:gd name="connsiteY3" fmla="*/ 372627 h 1568837"/>
                <a:gd name="connsiteX0" fmla="*/ -1 w 2170229"/>
                <a:gd name="connsiteY0" fmla="*/ 372627 h 1600950"/>
                <a:gd name="connsiteX1" fmla="*/ 2170228 w 2170229"/>
                <a:gd name="connsiteY1" fmla="*/ 0 h 1600950"/>
                <a:gd name="connsiteX2" fmla="*/ 170930 w 2170229"/>
                <a:gd name="connsiteY2" fmla="*/ 1600949 h 1600950"/>
                <a:gd name="connsiteX3" fmla="*/ -1 w 2170229"/>
                <a:gd name="connsiteY3" fmla="*/ 372627 h 1600950"/>
                <a:gd name="connsiteX0" fmla="*/ -1 w 2302534"/>
                <a:gd name="connsiteY0" fmla="*/ 441450 h 1669773"/>
                <a:gd name="connsiteX1" fmla="*/ 2302534 w 2302534"/>
                <a:gd name="connsiteY1" fmla="*/ -1 h 1669773"/>
                <a:gd name="connsiteX2" fmla="*/ 170930 w 2302534"/>
                <a:gd name="connsiteY2" fmla="*/ 1669772 h 1669773"/>
                <a:gd name="connsiteX3" fmla="*/ -1 w 2302534"/>
                <a:gd name="connsiteY3" fmla="*/ 441450 h 1669773"/>
                <a:gd name="connsiteX0" fmla="*/ -1 w 2289270"/>
                <a:gd name="connsiteY0" fmla="*/ 427793 h 1656116"/>
                <a:gd name="connsiteX1" fmla="*/ 2289270 w 2289270"/>
                <a:gd name="connsiteY1" fmla="*/ 1 h 1656116"/>
                <a:gd name="connsiteX2" fmla="*/ 170930 w 2289270"/>
                <a:gd name="connsiteY2" fmla="*/ 1656115 h 1656116"/>
                <a:gd name="connsiteX3" fmla="*/ -1 w 2289270"/>
                <a:gd name="connsiteY3" fmla="*/ 427793 h 1656116"/>
                <a:gd name="connsiteX0" fmla="*/ 0 w 2290867"/>
                <a:gd name="connsiteY0" fmla="*/ 416793 h 1656116"/>
                <a:gd name="connsiteX1" fmla="*/ 2290867 w 2290867"/>
                <a:gd name="connsiteY1" fmla="*/ 1 h 1656116"/>
                <a:gd name="connsiteX2" fmla="*/ 172527 w 2290867"/>
                <a:gd name="connsiteY2" fmla="*/ 1656115 h 1656116"/>
                <a:gd name="connsiteX3" fmla="*/ 0 w 2290867"/>
                <a:gd name="connsiteY3" fmla="*/ 416793 h 1656116"/>
                <a:gd name="connsiteX0" fmla="*/ -1 w 2290068"/>
                <a:gd name="connsiteY0" fmla="*/ 422293 h 1656116"/>
                <a:gd name="connsiteX1" fmla="*/ 2290068 w 2290068"/>
                <a:gd name="connsiteY1" fmla="*/ 1 h 1656116"/>
                <a:gd name="connsiteX2" fmla="*/ 171728 w 2290068"/>
                <a:gd name="connsiteY2" fmla="*/ 1656115 h 1656116"/>
                <a:gd name="connsiteX3" fmla="*/ -1 w 2290068"/>
                <a:gd name="connsiteY3" fmla="*/ 422293 h 1656116"/>
                <a:gd name="connsiteX0" fmla="*/ -1 w 2533797"/>
                <a:gd name="connsiteY0" fmla="*/ 649402 h 1883225"/>
                <a:gd name="connsiteX1" fmla="*/ 2533797 w 2533797"/>
                <a:gd name="connsiteY1" fmla="*/ 0 h 1883225"/>
                <a:gd name="connsiteX2" fmla="*/ 171728 w 2533797"/>
                <a:gd name="connsiteY2" fmla="*/ 1883224 h 1883225"/>
                <a:gd name="connsiteX3" fmla="*/ -1 w 2533797"/>
                <a:gd name="connsiteY3" fmla="*/ 649402 h 1883225"/>
                <a:gd name="connsiteX0" fmla="*/ -1 w 2533797"/>
                <a:gd name="connsiteY0" fmla="*/ 649402 h 1923179"/>
                <a:gd name="connsiteX1" fmla="*/ 2533797 w 2533797"/>
                <a:gd name="connsiteY1" fmla="*/ 0 h 1923179"/>
                <a:gd name="connsiteX2" fmla="*/ 102481 w 2533797"/>
                <a:gd name="connsiteY2" fmla="*/ 1923181 h 1923179"/>
                <a:gd name="connsiteX3" fmla="*/ -1 w 2533797"/>
                <a:gd name="connsiteY3" fmla="*/ 649402 h 1923179"/>
                <a:gd name="connsiteX0" fmla="*/ -1 w 2551163"/>
                <a:gd name="connsiteY0" fmla="*/ 675701 h 1923179"/>
                <a:gd name="connsiteX1" fmla="*/ 2551163 w 2551163"/>
                <a:gd name="connsiteY1" fmla="*/ 0 h 1923179"/>
                <a:gd name="connsiteX2" fmla="*/ 119847 w 2551163"/>
                <a:gd name="connsiteY2" fmla="*/ 1923181 h 1923179"/>
                <a:gd name="connsiteX3" fmla="*/ -1 w 2551163"/>
                <a:gd name="connsiteY3" fmla="*/ 675701 h 1923179"/>
                <a:gd name="connsiteX0" fmla="*/ -1 w 2551163"/>
                <a:gd name="connsiteY0" fmla="*/ 675701 h 3018612"/>
                <a:gd name="connsiteX1" fmla="*/ 2551163 w 2551163"/>
                <a:gd name="connsiteY1" fmla="*/ 0 h 3018612"/>
                <a:gd name="connsiteX2" fmla="*/ 280286 w 2551163"/>
                <a:gd name="connsiteY2" fmla="*/ 3018613 h 3018612"/>
                <a:gd name="connsiteX3" fmla="*/ -1 w 2551163"/>
                <a:gd name="connsiteY3" fmla="*/ 675701 h 3018612"/>
                <a:gd name="connsiteX0" fmla="*/ -1 w 2551163"/>
                <a:gd name="connsiteY0" fmla="*/ 675701 h 3023086"/>
                <a:gd name="connsiteX1" fmla="*/ 2551163 w 2551163"/>
                <a:gd name="connsiteY1" fmla="*/ 0 h 3023086"/>
                <a:gd name="connsiteX2" fmla="*/ 263305 w 2551163"/>
                <a:gd name="connsiteY2" fmla="*/ 3023087 h 3023086"/>
                <a:gd name="connsiteX3" fmla="*/ -1 w 2551163"/>
                <a:gd name="connsiteY3" fmla="*/ 675701 h 3023086"/>
                <a:gd name="connsiteX0" fmla="*/ -1 w 2599362"/>
                <a:gd name="connsiteY0" fmla="*/ 716828 h 3064213"/>
                <a:gd name="connsiteX1" fmla="*/ 2599363 w 2599362"/>
                <a:gd name="connsiteY1" fmla="*/ 1 h 3064213"/>
                <a:gd name="connsiteX2" fmla="*/ 263305 w 2599362"/>
                <a:gd name="connsiteY2" fmla="*/ 3064214 h 3064213"/>
                <a:gd name="connsiteX3" fmla="*/ -1 w 2599362"/>
                <a:gd name="connsiteY3" fmla="*/ 716828 h 3064213"/>
                <a:gd name="connsiteX0" fmla="*/ 542887 w 2336058"/>
                <a:gd name="connsiteY0" fmla="*/ 401726 h 3064213"/>
                <a:gd name="connsiteX1" fmla="*/ 2336058 w 2336058"/>
                <a:gd name="connsiteY1" fmla="*/ -1 h 3064213"/>
                <a:gd name="connsiteX2" fmla="*/ 0 w 2336058"/>
                <a:gd name="connsiteY2" fmla="*/ 3064212 h 3064213"/>
                <a:gd name="connsiteX3" fmla="*/ 542887 w 2336058"/>
                <a:gd name="connsiteY3" fmla="*/ 401726 h 3064213"/>
                <a:gd name="connsiteX0" fmla="*/ 542887 w 2337760"/>
                <a:gd name="connsiteY0" fmla="*/ 475671 h 3138156"/>
                <a:gd name="connsiteX1" fmla="*/ 2337760 w 2337760"/>
                <a:gd name="connsiteY1" fmla="*/ 0 h 3138156"/>
                <a:gd name="connsiteX2" fmla="*/ 0 w 2337760"/>
                <a:gd name="connsiteY2" fmla="*/ 3138157 h 3138156"/>
                <a:gd name="connsiteX3" fmla="*/ 542887 w 2337760"/>
                <a:gd name="connsiteY3" fmla="*/ 475671 h 3138156"/>
                <a:gd name="connsiteX0" fmla="*/ -1 w 1794872"/>
                <a:gd name="connsiteY0" fmla="*/ 475671 h 2237503"/>
                <a:gd name="connsiteX1" fmla="*/ 1794872 w 1794872"/>
                <a:gd name="connsiteY1" fmla="*/ 0 h 2237503"/>
                <a:gd name="connsiteX2" fmla="*/ 142457 w 1794872"/>
                <a:gd name="connsiteY2" fmla="*/ 2237503 h 2237503"/>
                <a:gd name="connsiteX3" fmla="*/ -1 w 1794872"/>
                <a:gd name="connsiteY3" fmla="*/ 475671 h 2237503"/>
                <a:gd name="connsiteX0" fmla="*/ 0 w 1821198"/>
                <a:gd name="connsiteY0" fmla="*/ 482598 h 2237503"/>
                <a:gd name="connsiteX1" fmla="*/ 1821198 w 1821198"/>
                <a:gd name="connsiteY1" fmla="*/ 0 h 2237503"/>
                <a:gd name="connsiteX2" fmla="*/ 168783 w 1821198"/>
                <a:gd name="connsiteY2" fmla="*/ 2237503 h 2237503"/>
                <a:gd name="connsiteX3" fmla="*/ 0 w 1821198"/>
                <a:gd name="connsiteY3" fmla="*/ 482598 h 2237503"/>
                <a:gd name="connsiteX0" fmla="*/ 0 w 1821198"/>
                <a:gd name="connsiteY0" fmla="*/ 482598 h 2182973"/>
                <a:gd name="connsiteX1" fmla="*/ 1821198 w 1821198"/>
                <a:gd name="connsiteY1" fmla="*/ 0 h 2182973"/>
                <a:gd name="connsiteX2" fmla="*/ 208413 w 1821198"/>
                <a:gd name="connsiteY2" fmla="*/ 2182972 h 2182973"/>
                <a:gd name="connsiteX3" fmla="*/ 0 w 1821198"/>
                <a:gd name="connsiteY3" fmla="*/ 482598 h 2182973"/>
                <a:gd name="connsiteX0" fmla="*/ 0 w 1783267"/>
                <a:gd name="connsiteY0" fmla="*/ 502012 h 2182971"/>
                <a:gd name="connsiteX1" fmla="*/ 1783267 w 1783267"/>
                <a:gd name="connsiteY1" fmla="*/ 0 h 2182971"/>
                <a:gd name="connsiteX2" fmla="*/ 170482 w 1783267"/>
                <a:gd name="connsiteY2" fmla="*/ 2182972 h 2182971"/>
                <a:gd name="connsiteX3" fmla="*/ 0 w 1783267"/>
                <a:gd name="connsiteY3" fmla="*/ 502012 h 2182971"/>
                <a:gd name="connsiteX0" fmla="*/ 0 w 1765717"/>
                <a:gd name="connsiteY0" fmla="*/ 497393 h 2182973"/>
                <a:gd name="connsiteX1" fmla="*/ 1765717 w 1765717"/>
                <a:gd name="connsiteY1" fmla="*/ 0 h 2182973"/>
                <a:gd name="connsiteX2" fmla="*/ 152932 w 1765717"/>
                <a:gd name="connsiteY2" fmla="*/ 2182972 h 2182973"/>
                <a:gd name="connsiteX3" fmla="*/ 0 w 1765717"/>
                <a:gd name="connsiteY3" fmla="*/ 497393 h 2182973"/>
                <a:gd name="connsiteX0" fmla="*/ 0 w 1765717"/>
                <a:gd name="connsiteY0" fmla="*/ 497393 h 2216245"/>
                <a:gd name="connsiteX1" fmla="*/ 1765717 w 1765717"/>
                <a:gd name="connsiteY1" fmla="*/ 0 h 2216245"/>
                <a:gd name="connsiteX2" fmla="*/ 138210 w 1765717"/>
                <a:gd name="connsiteY2" fmla="*/ 2216245 h 2216245"/>
                <a:gd name="connsiteX3" fmla="*/ 0 w 1765717"/>
                <a:gd name="connsiteY3" fmla="*/ 497393 h 2216245"/>
                <a:gd name="connsiteX0" fmla="*/ 0 w 1774493"/>
                <a:gd name="connsiteY0" fmla="*/ 499704 h 2216245"/>
                <a:gd name="connsiteX1" fmla="*/ 1774493 w 1774493"/>
                <a:gd name="connsiteY1" fmla="*/ 0 h 2216245"/>
                <a:gd name="connsiteX2" fmla="*/ 146986 w 1774493"/>
                <a:gd name="connsiteY2" fmla="*/ 2216245 h 2216245"/>
                <a:gd name="connsiteX3" fmla="*/ 0 w 1774493"/>
                <a:gd name="connsiteY3" fmla="*/ 499704 h 2216245"/>
                <a:gd name="connsiteX0" fmla="*/ 0 w 1792043"/>
                <a:gd name="connsiteY0" fmla="*/ 504323 h 2216245"/>
                <a:gd name="connsiteX1" fmla="*/ 1792043 w 1792043"/>
                <a:gd name="connsiteY1" fmla="*/ 0 h 2216245"/>
                <a:gd name="connsiteX2" fmla="*/ 164536 w 1792043"/>
                <a:gd name="connsiteY2" fmla="*/ 2216245 h 2216245"/>
                <a:gd name="connsiteX3" fmla="*/ 0 w 1792043"/>
                <a:gd name="connsiteY3" fmla="*/ 504323 h 2216245"/>
                <a:gd name="connsiteX0" fmla="*/ 0 w 1793636"/>
                <a:gd name="connsiteY0" fmla="*/ 488193 h 2216245"/>
                <a:gd name="connsiteX1" fmla="*/ 1793636 w 1793636"/>
                <a:gd name="connsiteY1" fmla="*/ 0 h 2216245"/>
                <a:gd name="connsiteX2" fmla="*/ 166129 w 1793636"/>
                <a:gd name="connsiteY2" fmla="*/ 2216245 h 2216245"/>
                <a:gd name="connsiteX3" fmla="*/ 0 w 1793636"/>
                <a:gd name="connsiteY3" fmla="*/ 488193 h 2216245"/>
                <a:gd name="connsiteX0" fmla="*/ 0 w 1789905"/>
                <a:gd name="connsiteY0" fmla="*/ 536580 h 2264632"/>
                <a:gd name="connsiteX1" fmla="*/ 1789905 w 1789905"/>
                <a:gd name="connsiteY1" fmla="*/ 1 h 2264632"/>
                <a:gd name="connsiteX2" fmla="*/ 166129 w 1789905"/>
                <a:gd name="connsiteY2" fmla="*/ 2264632 h 2264632"/>
                <a:gd name="connsiteX3" fmla="*/ 0 w 1789905"/>
                <a:gd name="connsiteY3" fmla="*/ 536580 h 2264632"/>
                <a:gd name="connsiteX0" fmla="*/ 0 w 1787419"/>
                <a:gd name="connsiteY0" fmla="*/ 568834 h 2264630"/>
                <a:gd name="connsiteX1" fmla="*/ 1787419 w 1787419"/>
                <a:gd name="connsiteY1" fmla="*/ -1 h 2264630"/>
                <a:gd name="connsiteX2" fmla="*/ 163643 w 1787419"/>
                <a:gd name="connsiteY2" fmla="*/ 2264630 h 2264630"/>
                <a:gd name="connsiteX3" fmla="*/ 0 w 1787419"/>
                <a:gd name="connsiteY3" fmla="*/ 568834 h 2264630"/>
                <a:gd name="connsiteX0" fmla="*/ 0 w 1900463"/>
                <a:gd name="connsiteY0" fmla="*/ 727085 h 2422881"/>
                <a:gd name="connsiteX1" fmla="*/ 1900463 w 1900463"/>
                <a:gd name="connsiteY1" fmla="*/ 0 h 2422881"/>
                <a:gd name="connsiteX2" fmla="*/ 163643 w 1900463"/>
                <a:gd name="connsiteY2" fmla="*/ 2422881 h 2422881"/>
                <a:gd name="connsiteX3" fmla="*/ 0 w 1900463"/>
                <a:gd name="connsiteY3" fmla="*/ 727085 h 2422881"/>
                <a:gd name="connsiteX0" fmla="*/ 0 w 1900463"/>
                <a:gd name="connsiteY0" fmla="*/ 727085 h 3437048"/>
                <a:gd name="connsiteX1" fmla="*/ 1900463 w 1900463"/>
                <a:gd name="connsiteY1" fmla="*/ 0 h 3437048"/>
                <a:gd name="connsiteX2" fmla="*/ 207158 w 1900463"/>
                <a:gd name="connsiteY2" fmla="*/ 3437048 h 3437048"/>
                <a:gd name="connsiteX3" fmla="*/ 0 w 1900463"/>
                <a:gd name="connsiteY3" fmla="*/ 727085 h 3437048"/>
                <a:gd name="connsiteX0" fmla="*/ 0 w 1864805"/>
                <a:gd name="connsiteY0" fmla="*/ 741370 h 3437048"/>
                <a:gd name="connsiteX1" fmla="*/ 1864805 w 1864805"/>
                <a:gd name="connsiteY1" fmla="*/ 0 h 3437048"/>
                <a:gd name="connsiteX2" fmla="*/ 171500 w 1864805"/>
                <a:gd name="connsiteY2" fmla="*/ 3437048 h 3437048"/>
                <a:gd name="connsiteX3" fmla="*/ 0 w 1864805"/>
                <a:gd name="connsiteY3" fmla="*/ 741370 h 3437048"/>
                <a:gd name="connsiteX0" fmla="*/ 0 w 1856679"/>
                <a:gd name="connsiteY0" fmla="*/ 747619 h 3443297"/>
                <a:gd name="connsiteX1" fmla="*/ 1856679 w 1856679"/>
                <a:gd name="connsiteY1" fmla="*/ 0 h 3443297"/>
                <a:gd name="connsiteX2" fmla="*/ 171500 w 1856679"/>
                <a:gd name="connsiteY2" fmla="*/ 3443297 h 3443297"/>
                <a:gd name="connsiteX3" fmla="*/ 0 w 1856679"/>
                <a:gd name="connsiteY3" fmla="*/ 747619 h 3443297"/>
                <a:gd name="connsiteX0" fmla="*/ 0 w 1856679"/>
                <a:gd name="connsiteY0" fmla="*/ 747619 h 3429613"/>
                <a:gd name="connsiteX1" fmla="*/ 1856679 w 1856679"/>
                <a:gd name="connsiteY1" fmla="*/ 0 h 3429613"/>
                <a:gd name="connsiteX2" fmla="*/ 182174 w 1856679"/>
                <a:gd name="connsiteY2" fmla="*/ 3429613 h 3429613"/>
                <a:gd name="connsiteX3" fmla="*/ 0 w 1856679"/>
                <a:gd name="connsiteY3" fmla="*/ 747619 h 3429613"/>
                <a:gd name="connsiteX0" fmla="*/ 0 w 1624652"/>
                <a:gd name="connsiteY0" fmla="*/ 580167 h 3262161"/>
                <a:gd name="connsiteX1" fmla="*/ 1624652 w 1624652"/>
                <a:gd name="connsiteY1" fmla="*/ 0 h 3262161"/>
                <a:gd name="connsiteX2" fmla="*/ 182174 w 1624652"/>
                <a:gd name="connsiteY2" fmla="*/ 3262161 h 3262161"/>
                <a:gd name="connsiteX3" fmla="*/ 0 w 1624652"/>
                <a:gd name="connsiteY3" fmla="*/ 580167 h 3262161"/>
                <a:gd name="connsiteX0" fmla="*/ 0 w 1610825"/>
                <a:gd name="connsiteY0" fmla="*/ 555775 h 3237769"/>
                <a:gd name="connsiteX1" fmla="*/ 1610825 w 1610825"/>
                <a:gd name="connsiteY1" fmla="*/ 0 h 3237769"/>
                <a:gd name="connsiteX2" fmla="*/ 182174 w 1610825"/>
                <a:gd name="connsiteY2" fmla="*/ 3237769 h 3237769"/>
                <a:gd name="connsiteX3" fmla="*/ 0 w 1610825"/>
                <a:gd name="connsiteY3" fmla="*/ 555775 h 3237769"/>
                <a:gd name="connsiteX0" fmla="*/ 0 w 1601153"/>
                <a:gd name="connsiteY0" fmla="*/ 711070 h 3393064"/>
                <a:gd name="connsiteX1" fmla="*/ 1601153 w 1601153"/>
                <a:gd name="connsiteY1" fmla="*/ 0 h 3393064"/>
                <a:gd name="connsiteX2" fmla="*/ 182174 w 1601153"/>
                <a:gd name="connsiteY2" fmla="*/ 3393064 h 3393064"/>
                <a:gd name="connsiteX3" fmla="*/ 0 w 1601153"/>
                <a:gd name="connsiteY3" fmla="*/ 711070 h 3393064"/>
                <a:gd name="connsiteX0" fmla="*/ 0 w 1584226"/>
                <a:gd name="connsiteY0" fmla="*/ 909503 h 3393064"/>
                <a:gd name="connsiteX1" fmla="*/ 1584226 w 1584226"/>
                <a:gd name="connsiteY1" fmla="*/ 0 h 3393064"/>
                <a:gd name="connsiteX2" fmla="*/ 165247 w 1584226"/>
                <a:gd name="connsiteY2" fmla="*/ 3393064 h 3393064"/>
                <a:gd name="connsiteX3" fmla="*/ 0 w 1584226"/>
                <a:gd name="connsiteY3" fmla="*/ 909503 h 3393064"/>
                <a:gd name="connsiteX0" fmla="*/ 0 w 1584226"/>
                <a:gd name="connsiteY0" fmla="*/ 909503 h 3733391"/>
                <a:gd name="connsiteX1" fmla="*/ 1584226 w 1584226"/>
                <a:gd name="connsiteY1" fmla="*/ 0 h 3733391"/>
                <a:gd name="connsiteX2" fmla="*/ 132881 w 1584226"/>
                <a:gd name="connsiteY2" fmla="*/ 3733391 h 3733391"/>
                <a:gd name="connsiteX3" fmla="*/ 0 w 1584226"/>
                <a:gd name="connsiteY3" fmla="*/ 909503 h 3733391"/>
                <a:gd name="connsiteX0" fmla="*/ 0 w 1607527"/>
                <a:gd name="connsiteY0" fmla="*/ 1057946 h 3881834"/>
                <a:gd name="connsiteX1" fmla="*/ 1607527 w 1607527"/>
                <a:gd name="connsiteY1" fmla="*/ 0 h 3881834"/>
                <a:gd name="connsiteX2" fmla="*/ 132881 w 1607527"/>
                <a:gd name="connsiteY2" fmla="*/ 3881834 h 3881834"/>
                <a:gd name="connsiteX3" fmla="*/ 0 w 1607527"/>
                <a:gd name="connsiteY3" fmla="*/ 1057946 h 3881834"/>
                <a:gd name="connsiteX0" fmla="*/ 0 w 1629987"/>
                <a:gd name="connsiteY0" fmla="*/ 1111192 h 3881834"/>
                <a:gd name="connsiteX1" fmla="*/ 1629987 w 1629987"/>
                <a:gd name="connsiteY1" fmla="*/ 0 h 3881834"/>
                <a:gd name="connsiteX2" fmla="*/ 155341 w 1629987"/>
                <a:gd name="connsiteY2" fmla="*/ 3881834 h 3881834"/>
                <a:gd name="connsiteX3" fmla="*/ 0 w 1629987"/>
                <a:gd name="connsiteY3" fmla="*/ 1111192 h 3881834"/>
                <a:gd name="connsiteX0" fmla="*/ 0 w 1629987"/>
                <a:gd name="connsiteY0" fmla="*/ 1111192 h 4009744"/>
                <a:gd name="connsiteX1" fmla="*/ 1629987 w 1629987"/>
                <a:gd name="connsiteY1" fmla="*/ 0 h 4009744"/>
                <a:gd name="connsiteX2" fmla="*/ 106783 w 1629987"/>
                <a:gd name="connsiteY2" fmla="*/ 4009744 h 4009744"/>
                <a:gd name="connsiteX3" fmla="*/ 0 w 1629987"/>
                <a:gd name="connsiteY3" fmla="*/ 1111192 h 4009744"/>
                <a:gd name="connsiteX0" fmla="*/ 0 w 1629987"/>
                <a:gd name="connsiteY0" fmla="*/ 1111192 h 3795328"/>
                <a:gd name="connsiteX1" fmla="*/ 1629987 w 1629987"/>
                <a:gd name="connsiteY1" fmla="*/ 0 h 3795328"/>
                <a:gd name="connsiteX2" fmla="*/ 185065 w 1629987"/>
                <a:gd name="connsiteY2" fmla="*/ 3795328 h 3795328"/>
                <a:gd name="connsiteX3" fmla="*/ 0 w 1629987"/>
                <a:gd name="connsiteY3" fmla="*/ 1111192 h 3795328"/>
                <a:gd name="connsiteX0" fmla="*/ 0 w 1535236"/>
                <a:gd name="connsiteY0" fmla="*/ 1046237 h 3795328"/>
                <a:gd name="connsiteX1" fmla="*/ 1535236 w 1535236"/>
                <a:gd name="connsiteY1" fmla="*/ 0 h 3795328"/>
                <a:gd name="connsiteX2" fmla="*/ 90314 w 1535236"/>
                <a:gd name="connsiteY2" fmla="*/ 3795328 h 3795328"/>
                <a:gd name="connsiteX3" fmla="*/ 0 w 1535236"/>
                <a:gd name="connsiteY3" fmla="*/ 1046237 h 3795328"/>
                <a:gd name="connsiteX0" fmla="*/ 0 w 1535236"/>
                <a:gd name="connsiteY0" fmla="*/ 1046237 h 3778723"/>
                <a:gd name="connsiteX1" fmla="*/ 1535236 w 1535236"/>
                <a:gd name="connsiteY1" fmla="*/ 0 h 3778723"/>
                <a:gd name="connsiteX2" fmla="*/ 97786 w 1535236"/>
                <a:gd name="connsiteY2" fmla="*/ 3778723 h 3778723"/>
                <a:gd name="connsiteX3" fmla="*/ 0 w 1535236"/>
                <a:gd name="connsiteY3" fmla="*/ 1046237 h 3778723"/>
                <a:gd name="connsiteX0" fmla="*/ 0 w 1530585"/>
                <a:gd name="connsiteY0" fmla="*/ 1188893 h 3921379"/>
                <a:gd name="connsiteX1" fmla="*/ 1530585 w 1530585"/>
                <a:gd name="connsiteY1" fmla="*/ 1 h 3921379"/>
                <a:gd name="connsiteX2" fmla="*/ 97786 w 1530585"/>
                <a:gd name="connsiteY2" fmla="*/ 3921379 h 3921379"/>
                <a:gd name="connsiteX3" fmla="*/ 0 w 1530585"/>
                <a:gd name="connsiteY3" fmla="*/ 1188893 h 3921379"/>
                <a:gd name="connsiteX0" fmla="*/ 0 w 1512672"/>
                <a:gd name="connsiteY0" fmla="*/ 1284384 h 3921379"/>
                <a:gd name="connsiteX1" fmla="*/ 1512672 w 1512672"/>
                <a:gd name="connsiteY1" fmla="*/ 1 h 3921379"/>
                <a:gd name="connsiteX2" fmla="*/ 79873 w 1512672"/>
                <a:gd name="connsiteY2" fmla="*/ 3921379 h 3921379"/>
                <a:gd name="connsiteX3" fmla="*/ 0 w 1512672"/>
                <a:gd name="connsiteY3" fmla="*/ 1284384 h 3921379"/>
                <a:gd name="connsiteX0" fmla="*/ 0 w 1514998"/>
                <a:gd name="connsiteY0" fmla="*/ 1213057 h 3921379"/>
                <a:gd name="connsiteX1" fmla="*/ 1514998 w 1514998"/>
                <a:gd name="connsiteY1" fmla="*/ 1 h 3921379"/>
                <a:gd name="connsiteX2" fmla="*/ 82199 w 1514998"/>
                <a:gd name="connsiteY2" fmla="*/ 3921379 h 3921379"/>
                <a:gd name="connsiteX3" fmla="*/ 0 w 1514998"/>
                <a:gd name="connsiteY3" fmla="*/ 1213057 h 3921379"/>
              </a:gdLst>
              <a:ahLst/>
              <a:cxnLst>
                <a:cxn ang="0">
                  <a:pos x="connsiteX0" y="connsiteY0"/>
                </a:cxn>
                <a:cxn ang="0">
                  <a:pos x="connsiteX1" y="connsiteY1"/>
                </a:cxn>
                <a:cxn ang="0">
                  <a:pos x="connsiteX2" y="connsiteY2"/>
                </a:cxn>
                <a:cxn ang="0">
                  <a:pos x="connsiteX3" y="connsiteY3"/>
                </a:cxn>
              </a:cxnLst>
              <a:rect l="l" t="t" r="r" b="b"/>
              <a:pathLst>
                <a:path w="1514998" h="3921379">
                  <a:moveTo>
                    <a:pt x="0" y="1213057"/>
                  </a:moveTo>
                  <a:lnTo>
                    <a:pt x="1514998" y="1"/>
                  </a:lnTo>
                  <a:lnTo>
                    <a:pt x="82199" y="3921379"/>
                  </a:lnTo>
                  <a:lnTo>
                    <a:pt x="0" y="121305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solidFill>
                  <a:prstClr val="white"/>
                </a:solidFill>
              </a:endParaRPr>
            </a:p>
          </p:txBody>
        </p:sp>
        <p:sp>
          <p:nvSpPr>
            <p:cNvPr id="15" name="Parallelogram 5"/>
            <p:cNvSpPr/>
            <p:nvPr/>
          </p:nvSpPr>
          <p:spPr>
            <a:xfrm rot="21050481" flipH="1">
              <a:off x="7735506" y="133009"/>
              <a:ext cx="1232868" cy="1538607"/>
            </a:xfrm>
            <a:custGeom>
              <a:avLst/>
              <a:gdLst>
                <a:gd name="connsiteX0" fmla="*/ 0 w 1476375"/>
                <a:gd name="connsiteY0" fmla="*/ 2105025 h 2105025"/>
                <a:gd name="connsiteX1" fmla="*/ 369094 w 1476375"/>
                <a:gd name="connsiteY1" fmla="*/ 0 h 2105025"/>
                <a:gd name="connsiteX2" fmla="*/ 1476375 w 1476375"/>
                <a:gd name="connsiteY2" fmla="*/ 0 h 2105025"/>
                <a:gd name="connsiteX3" fmla="*/ 1107281 w 1476375"/>
                <a:gd name="connsiteY3" fmla="*/ 2105025 h 2105025"/>
                <a:gd name="connsiteX4" fmla="*/ 0 w 1476375"/>
                <a:gd name="connsiteY4" fmla="*/ 2105025 h 2105025"/>
                <a:gd name="connsiteX0" fmla="*/ 497681 w 1974056"/>
                <a:gd name="connsiteY0" fmla="*/ 2209800 h 2209800"/>
                <a:gd name="connsiteX1" fmla="*/ 0 w 1974056"/>
                <a:gd name="connsiteY1" fmla="*/ 0 h 2209800"/>
                <a:gd name="connsiteX2" fmla="*/ 1974056 w 1974056"/>
                <a:gd name="connsiteY2" fmla="*/ 104775 h 2209800"/>
                <a:gd name="connsiteX3" fmla="*/ 1604962 w 1974056"/>
                <a:gd name="connsiteY3" fmla="*/ 2209800 h 2209800"/>
                <a:gd name="connsiteX4" fmla="*/ 497681 w 1974056"/>
                <a:gd name="connsiteY4" fmla="*/ 2209800 h 2209800"/>
                <a:gd name="connsiteX0" fmla="*/ 497681 w 1604962"/>
                <a:gd name="connsiteY0" fmla="*/ 2209800 h 2209800"/>
                <a:gd name="connsiteX1" fmla="*/ 0 w 1604962"/>
                <a:gd name="connsiteY1" fmla="*/ 0 h 2209800"/>
                <a:gd name="connsiteX2" fmla="*/ 402334 w 1604962"/>
                <a:gd name="connsiteY2" fmla="*/ 0 h 2209800"/>
                <a:gd name="connsiteX3" fmla="*/ 1604962 w 1604962"/>
                <a:gd name="connsiteY3" fmla="*/ 2209800 h 2209800"/>
                <a:gd name="connsiteX4" fmla="*/ 497681 w 1604962"/>
                <a:gd name="connsiteY4" fmla="*/ 2209800 h 2209800"/>
                <a:gd name="connsiteX0" fmla="*/ 0 w 2564894"/>
                <a:gd name="connsiteY0" fmla="*/ 1428682 h 2209800"/>
                <a:gd name="connsiteX1" fmla="*/ 959932 w 2564894"/>
                <a:gd name="connsiteY1" fmla="*/ 0 h 2209800"/>
                <a:gd name="connsiteX2" fmla="*/ 1362266 w 2564894"/>
                <a:gd name="connsiteY2" fmla="*/ 0 h 2209800"/>
                <a:gd name="connsiteX3" fmla="*/ 2564894 w 2564894"/>
                <a:gd name="connsiteY3" fmla="*/ 2209800 h 2209800"/>
                <a:gd name="connsiteX4" fmla="*/ 0 w 2564894"/>
                <a:gd name="connsiteY4" fmla="*/ 1428682 h 2209800"/>
                <a:gd name="connsiteX0" fmla="*/ 0 w 1362266"/>
                <a:gd name="connsiteY0" fmla="*/ 1428682 h 1990725"/>
                <a:gd name="connsiteX1" fmla="*/ 959932 w 1362266"/>
                <a:gd name="connsiteY1" fmla="*/ 0 h 1990725"/>
                <a:gd name="connsiteX2" fmla="*/ 1362266 w 1362266"/>
                <a:gd name="connsiteY2" fmla="*/ 0 h 1990725"/>
                <a:gd name="connsiteX3" fmla="*/ 0 w 1362266"/>
                <a:gd name="connsiteY3" fmla="*/ 1990725 h 1990725"/>
                <a:gd name="connsiteX4" fmla="*/ 0 w 1362266"/>
                <a:gd name="connsiteY4" fmla="*/ 1428682 h 1990725"/>
                <a:gd name="connsiteX0" fmla="*/ 0 w 1362266"/>
                <a:gd name="connsiteY0" fmla="*/ 1428682 h 2033587"/>
                <a:gd name="connsiteX1" fmla="*/ 959932 w 1362266"/>
                <a:gd name="connsiteY1" fmla="*/ 0 h 2033587"/>
                <a:gd name="connsiteX2" fmla="*/ 1362266 w 1362266"/>
                <a:gd name="connsiteY2" fmla="*/ 0 h 2033587"/>
                <a:gd name="connsiteX3" fmla="*/ 0 w 1362266"/>
                <a:gd name="connsiteY3" fmla="*/ 2033587 h 2033587"/>
                <a:gd name="connsiteX4" fmla="*/ 0 w 1362266"/>
                <a:gd name="connsiteY4" fmla="*/ 1428682 h 2033587"/>
                <a:gd name="connsiteX0" fmla="*/ 0 w 1362266"/>
                <a:gd name="connsiteY0" fmla="*/ 1428682 h 2062166"/>
                <a:gd name="connsiteX1" fmla="*/ 959932 w 1362266"/>
                <a:gd name="connsiteY1" fmla="*/ 0 h 2062166"/>
                <a:gd name="connsiteX2" fmla="*/ 1362266 w 1362266"/>
                <a:gd name="connsiteY2" fmla="*/ 0 h 2062166"/>
                <a:gd name="connsiteX3" fmla="*/ 0 w 1362266"/>
                <a:gd name="connsiteY3" fmla="*/ 2062166 h 2062166"/>
                <a:gd name="connsiteX4" fmla="*/ 0 w 1362266"/>
                <a:gd name="connsiteY4" fmla="*/ 1428682 h 2062166"/>
                <a:gd name="connsiteX0" fmla="*/ 0 w 1542567"/>
                <a:gd name="connsiteY0" fmla="*/ 1732717 h 2366201"/>
                <a:gd name="connsiteX1" fmla="*/ 959932 w 1542567"/>
                <a:gd name="connsiteY1" fmla="*/ 304035 h 2366201"/>
                <a:gd name="connsiteX2" fmla="*/ 1542567 w 1542567"/>
                <a:gd name="connsiteY2" fmla="*/ -1 h 2366201"/>
                <a:gd name="connsiteX3" fmla="*/ 0 w 1542567"/>
                <a:gd name="connsiteY3" fmla="*/ 2366201 h 2366201"/>
                <a:gd name="connsiteX4" fmla="*/ 0 w 1542567"/>
                <a:gd name="connsiteY4" fmla="*/ 1732717 h 2366201"/>
                <a:gd name="connsiteX0" fmla="*/ 76473 w 1542567"/>
                <a:gd name="connsiteY0" fmla="*/ 1584484 h 2366202"/>
                <a:gd name="connsiteX1" fmla="*/ 959932 w 1542567"/>
                <a:gd name="connsiteY1" fmla="*/ 304036 h 2366202"/>
                <a:gd name="connsiteX2" fmla="*/ 1542567 w 1542567"/>
                <a:gd name="connsiteY2" fmla="*/ 0 h 2366202"/>
                <a:gd name="connsiteX3" fmla="*/ 0 w 1542567"/>
                <a:gd name="connsiteY3" fmla="*/ 2366202 h 2366202"/>
                <a:gd name="connsiteX4" fmla="*/ 76473 w 1542567"/>
                <a:gd name="connsiteY4" fmla="*/ 1584484 h 2366202"/>
                <a:gd name="connsiteX0" fmla="*/ -1 w 1466093"/>
                <a:gd name="connsiteY0" fmla="*/ 1584484 h 2013708"/>
                <a:gd name="connsiteX1" fmla="*/ 883458 w 1466093"/>
                <a:gd name="connsiteY1" fmla="*/ 304036 h 2013708"/>
                <a:gd name="connsiteX2" fmla="*/ 1466093 w 1466093"/>
                <a:gd name="connsiteY2" fmla="*/ 0 h 2013708"/>
                <a:gd name="connsiteX3" fmla="*/ 132085 w 1466093"/>
                <a:gd name="connsiteY3" fmla="*/ 2013708 h 2013708"/>
                <a:gd name="connsiteX4" fmla="*/ -1 w 1466093"/>
                <a:gd name="connsiteY4" fmla="*/ 1584484 h 2013708"/>
                <a:gd name="connsiteX0" fmla="*/ 0 w 1466094"/>
                <a:gd name="connsiteY0" fmla="*/ 1584484 h 1983414"/>
                <a:gd name="connsiteX1" fmla="*/ 883459 w 1466094"/>
                <a:gd name="connsiteY1" fmla="*/ 304036 h 1983414"/>
                <a:gd name="connsiteX2" fmla="*/ 1466094 w 1466094"/>
                <a:gd name="connsiteY2" fmla="*/ 0 h 1983414"/>
                <a:gd name="connsiteX3" fmla="*/ 204698 w 1466094"/>
                <a:gd name="connsiteY3" fmla="*/ 1983414 h 1983414"/>
                <a:gd name="connsiteX4" fmla="*/ 0 w 1466094"/>
                <a:gd name="connsiteY4" fmla="*/ 1584484 h 1983414"/>
                <a:gd name="connsiteX0" fmla="*/ 751422 w 2217516"/>
                <a:gd name="connsiteY0" fmla="*/ 3988739 h 4387669"/>
                <a:gd name="connsiteX1" fmla="*/ -1 w 2217516"/>
                <a:gd name="connsiteY1" fmla="*/ 0 h 4387669"/>
                <a:gd name="connsiteX2" fmla="*/ 2217516 w 2217516"/>
                <a:gd name="connsiteY2" fmla="*/ 2404255 h 4387669"/>
                <a:gd name="connsiteX3" fmla="*/ 956120 w 2217516"/>
                <a:gd name="connsiteY3" fmla="*/ 4387669 h 4387669"/>
                <a:gd name="connsiteX4" fmla="*/ 751422 w 2217516"/>
                <a:gd name="connsiteY4" fmla="*/ 3988739 h 4387669"/>
                <a:gd name="connsiteX0" fmla="*/ 0 w 7279370"/>
                <a:gd name="connsiteY0" fmla="*/ 2675635 h 4387669"/>
                <a:gd name="connsiteX1" fmla="*/ 5061853 w 7279370"/>
                <a:gd name="connsiteY1" fmla="*/ 0 h 4387669"/>
                <a:gd name="connsiteX2" fmla="*/ 7279370 w 7279370"/>
                <a:gd name="connsiteY2" fmla="*/ 2404255 h 4387669"/>
                <a:gd name="connsiteX3" fmla="*/ 6017974 w 7279370"/>
                <a:gd name="connsiteY3" fmla="*/ 4387669 h 4387669"/>
                <a:gd name="connsiteX4" fmla="*/ 0 w 7279370"/>
                <a:gd name="connsiteY4" fmla="*/ 2675635 h 4387669"/>
                <a:gd name="connsiteX0" fmla="*/ 0 w 7279370"/>
                <a:gd name="connsiteY0" fmla="*/ 2675635 h 4365640"/>
                <a:gd name="connsiteX1" fmla="*/ 5061853 w 7279370"/>
                <a:gd name="connsiteY1" fmla="*/ 0 h 4365640"/>
                <a:gd name="connsiteX2" fmla="*/ 7279370 w 7279370"/>
                <a:gd name="connsiteY2" fmla="*/ 2404255 h 4365640"/>
                <a:gd name="connsiteX3" fmla="*/ 938342 w 7279370"/>
                <a:gd name="connsiteY3" fmla="*/ 4365640 h 4365640"/>
                <a:gd name="connsiteX4" fmla="*/ 0 w 7279370"/>
                <a:gd name="connsiteY4" fmla="*/ 2675635 h 4365640"/>
                <a:gd name="connsiteX0" fmla="*/ 0 w 5061853"/>
                <a:gd name="connsiteY0" fmla="*/ 2675635 h 4365640"/>
                <a:gd name="connsiteX1" fmla="*/ 5061853 w 5061853"/>
                <a:gd name="connsiteY1" fmla="*/ 0 h 4365640"/>
                <a:gd name="connsiteX2" fmla="*/ 938342 w 5061853"/>
                <a:gd name="connsiteY2" fmla="*/ 4365640 h 4365640"/>
                <a:gd name="connsiteX3" fmla="*/ 0 w 5061853"/>
                <a:gd name="connsiteY3" fmla="*/ 2675635 h 4365640"/>
                <a:gd name="connsiteX0" fmla="*/ 0 w 4307550"/>
                <a:gd name="connsiteY0" fmla="*/ 4950642 h 6640647"/>
                <a:gd name="connsiteX1" fmla="*/ 4307549 w 4307550"/>
                <a:gd name="connsiteY1" fmla="*/ -1 h 6640647"/>
                <a:gd name="connsiteX2" fmla="*/ 938342 w 4307550"/>
                <a:gd name="connsiteY2" fmla="*/ 6640647 h 6640647"/>
                <a:gd name="connsiteX3" fmla="*/ 0 w 4307550"/>
                <a:gd name="connsiteY3" fmla="*/ 4950642 h 6640647"/>
                <a:gd name="connsiteX0" fmla="*/ 0 w 4319058"/>
                <a:gd name="connsiteY0" fmla="*/ 4881596 h 6640649"/>
                <a:gd name="connsiteX1" fmla="*/ 4319059 w 4319058"/>
                <a:gd name="connsiteY1" fmla="*/ 1 h 6640649"/>
                <a:gd name="connsiteX2" fmla="*/ 949852 w 4319058"/>
                <a:gd name="connsiteY2" fmla="*/ 6640649 h 6640649"/>
                <a:gd name="connsiteX3" fmla="*/ 0 w 4319058"/>
                <a:gd name="connsiteY3" fmla="*/ 4881596 h 6640649"/>
                <a:gd name="connsiteX0" fmla="*/ 0 w 4319060"/>
                <a:gd name="connsiteY0" fmla="*/ 4881594 h 6330822"/>
                <a:gd name="connsiteX1" fmla="*/ 4319059 w 4319060"/>
                <a:gd name="connsiteY1" fmla="*/ -1 h 6330822"/>
                <a:gd name="connsiteX2" fmla="*/ 735435 w 4319060"/>
                <a:gd name="connsiteY2" fmla="*/ 6330822 h 6330822"/>
                <a:gd name="connsiteX3" fmla="*/ 0 w 4319060"/>
                <a:gd name="connsiteY3" fmla="*/ 4881594 h 6330822"/>
                <a:gd name="connsiteX0" fmla="*/ 0 w 3848828"/>
                <a:gd name="connsiteY0" fmla="*/ 6715343 h 8164571"/>
                <a:gd name="connsiteX1" fmla="*/ 3848828 w 3848828"/>
                <a:gd name="connsiteY1" fmla="*/ -1 h 8164571"/>
                <a:gd name="connsiteX2" fmla="*/ 735435 w 3848828"/>
                <a:gd name="connsiteY2" fmla="*/ 8164571 h 8164571"/>
                <a:gd name="connsiteX3" fmla="*/ 0 w 3848828"/>
                <a:gd name="connsiteY3" fmla="*/ 6715343 h 8164571"/>
                <a:gd name="connsiteX0" fmla="*/ 0 w 3185216"/>
                <a:gd name="connsiteY0" fmla="*/ 8393093 h 9842321"/>
                <a:gd name="connsiteX1" fmla="*/ 3185217 w 3185216"/>
                <a:gd name="connsiteY1" fmla="*/ -1 h 9842321"/>
                <a:gd name="connsiteX2" fmla="*/ 735435 w 3185216"/>
                <a:gd name="connsiteY2" fmla="*/ 9842321 h 9842321"/>
                <a:gd name="connsiteX3" fmla="*/ 0 w 3185216"/>
                <a:gd name="connsiteY3" fmla="*/ 8393093 h 9842321"/>
                <a:gd name="connsiteX0" fmla="*/ 0 w 3164465"/>
                <a:gd name="connsiteY0" fmla="*/ 8432234 h 9842323"/>
                <a:gd name="connsiteX1" fmla="*/ 3164464 w 3164465"/>
                <a:gd name="connsiteY1" fmla="*/ 1 h 9842323"/>
                <a:gd name="connsiteX2" fmla="*/ 714682 w 3164465"/>
                <a:gd name="connsiteY2" fmla="*/ 9842323 h 9842323"/>
                <a:gd name="connsiteX3" fmla="*/ 0 w 3164465"/>
                <a:gd name="connsiteY3" fmla="*/ 8432234 h 9842323"/>
                <a:gd name="connsiteX0" fmla="*/ 0 w 3134442"/>
                <a:gd name="connsiteY0" fmla="*/ 8334980 h 9745069"/>
                <a:gd name="connsiteX1" fmla="*/ 3134443 w 3134442"/>
                <a:gd name="connsiteY1" fmla="*/ 0 h 9745069"/>
                <a:gd name="connsiteX2" fmla="*/ 714682 w 3134442"/>
                <a:gd name="connsiteY2" fmla="*/ 9745069 h 9745069"/>
                <a:gd name="connsiteX3" fmla="*/ 0 w 3134442"/>
                <a:gd name="connsiteY3" fmla="*/ 8334980 h 9745069"/>
                <a:gd name="connsiteX0" fmla="*/ 0 w 3111058"/>
                <a:gd name="connsiteY0" fmla="*/ 8272544 h 9682633"/>
                <a:gd name="connsiteX1" fmla="*/ 3111058 w 3111058"/>
                <a:gd name="connsiteY1" fmla="*/ 0 h 9682633"/>
                <a:gd name="connsiteX2" fmla="*/ 714682 w 3111058"/>
                <a:gd name="connsiteY2" fmla="*/ 9682633 h 9682633"/>
                <a:gd name="connsiteX3" fmla="*/ 0 w 3111058"/>
                <a:gd name="connsiteY3" fmla="*/ 8272544 h 9682633"/>
                <a:gd name="connsiteX0" fmla="*/ 1 w 3122614"/>
                <a:gd name="connsiteY0" fmla="*/ 8309952 h 9682633"/>
                <a:gd name="connsiteX1" fmla="*/ 3122614 w 3122614"/>
                <a:gd name="connsiteY1" fmla="*/ 0 h 9682633"/>
                <a:gd name="connsiteX2" fmla="*/ 726238 w 3122614"/>
                <a:gd name="connsiteY2" fmla="*/ 9682633 h 9682633"/>
                <a:gd name="connsiteX3" fmla="*/ 1 w 3122614"/>
                <a:gd name="connsiteY3" fmla="*/ 8309952 h 9682633"/>
                <a:gd name="connsiteX0" fmla="*/ -1 w 3122612"/>
                <a:gd name="connsiteY0" fmla="*/ 8309952 h 9714582"/>
                <a:gd name="connsiteX1" fmla="*/ 3122612 w 3122612"/>
                <a:gd name="connsiteY1" fmla="*/ 0 h 9714582"/>
                <a:gd name="connsiteX2" fmla="*/ 736908 w 3122612"/>
                <a:gd name="connsiteY2" fmla="*/ 9714581 h 9714582"/>
                <a:gd name="connsiteX3" fmla="*/ -1 w 3122612"/>
                <a:gd name="connsiteY3" fmla="*/ 8309952 h 9714582"/>
                <a:gd name="connsiteX0" fmla="*/ 1 w 3175512"/>
                <a:gd name="connsiteY0" fmla="*/ 11619676 h 13024304"/>
                <a:gd name="connsiteX1" fmla="*/ 3175511 w 3175512"/>
                <a:gd name="connsiteY1" fmla="*/ 0 h 13024304"/>
                <a:gd name="connsiteX2" fmla="*/ 736910 w 3175512"/>
                <a:gd name="connsiteY2" fmla="*/ 13024305 h 13024304"/>
                <a:gd name="connsiteX3" fmla="*/ 1 w 3175512"/>
                <a:gd name="connsiteY3" fmla="*/ 11619676 h 13024304"/>
                <a:gd name="connsiteX0" fmla="*/ 0 w 3850814"/>
                <a:gd name="connsiteY0" fmla="*/ 10396992 h 13024306"/>
                <a:gd name="connsiteX1" fmla="*/ 3850814 w 3850814"/>
                <a:gd name="connsiteY1" fmla="*/ 0 h 13024306"/>
                <a:gd name="connsiteX2" fmla="*/ 1412213 w 3850814"/>
                <a:gd name="connsiteY2" fmla="*/ 13024305 h 13024306"/>
                <a:gd name="connsiteX3" fmla="*/ 0 w 3850814"/>
                <a:gd name="connsiteY3" fmla="*/ 10396992 h 13024306"/>
                <a:gd name="connsiteX0" fmla="*/ 0 w 3850814"/>
                <a:gd name="connsiteY0" fmla="*/ 10396992 h 11986987"/>
                <a:gd name="connsiteX1" fmla="*/ 3850814 w 3850814"/>
                <a:gd name="connsiteY1" fmla="*/ 0 h 11986987"/>
                <a:gd name="connsiteX2" fmla="*/ 860502 w 3850814"/>
                <a:gd name="connsiteY2" fmla="*/ 11986987 h 11986987"/>
                <a:gd name="connsiteX3" fmla="*/ 0 w 3850814"/>
                <a:gd name="connsiteY3" fmla="*/ 10396992 h 11986987"/>
                <a:gd name="connsiteX0" fmla="*/ 0 w 3843008"/>
                <a:gd name="connsiteY0" fmla="*/ 10411671 h 12001666"/>
                <a:gd name="connsiteX1" fmla="*/ 3843008 w 3843008"/>
                <a:gd name="connsiteY1" fmla="*/ 1 h 12001666"/>
                <a:gd name="connsiteX2" fmla="*/ 860502 w 3843008"/>
                <a:gd name="connsiteY2" fmla="*/ 12001666 h 12001666"/>
                <a:gd name="connsiteX3" fmla="*/ 0 w 3843008"/>
                <a:gd name="connsiteY3" fmla="*/ 10411671 h 12001666"/>
                <a:gd name="connsiteX0" fmla="*/ 759991 w 2982506"/>
                <a:gd name="connsiteY0" fmla="*/ 3869074 h 12001664"/>
                <a:gd name="connsiteX1" fmla="*/ 2982506 w 2982506"/>
                <a:gd name="connsiteY1" fmla="*/ -1 h 12001664"/>
                <a:gd name="connsiteX2" fmla="*/ 0 w 2982506"/>
                <a:gd name="connsiteY2" fmla="*/ 12001664 h 12001664"/>
                <a:gd name="connsiteX3" fmla="*/ 759991 w 2982506"/>
                <a:gd name="connsiteY3" fmla="*/ 3869074 h 12001664"/>
                <a:gd name="connsiteX0" fmla="*/ 0 w 2222515"/>
                <a:gd name="connsiteY0" fmla="*/ 3869076 h 3869076"/>
                <a:gd name="connsiteX1" fmla="*/ 2222515 w 2222515"/>
                <a:gd name="connsiteY1" fmla="*/ 1 h 3869076"/>
                <a:gd name="connsiteX2" fmla="*/ 1275797 w 2222515"/>
                <a:gd name="connsiteY2" fmla="*/ 3199536 h 3869076"/>
                <a:gd name="connsiteX3" fmla="*/ 0 w 2222515"/>
                <a:gd name="connsiteY3" fmla="*/ 3869076 h 3869076"/>
                <a:gd name="connsiteX0" fmla="*/ 0 w 2173887"/>
                <a:gd name="connsiteY0" fmla="*/ 3843507 h 3843507"/>
                <a:gd name="connsiteX1" fmla="*/ 2173887 w 2173887"/>
                <a:gd name="connsiteY1" fmla="*/ 0 h 3843507"/>
                <a:gd name="connsiteX2" fmla="*/ 1275797 w 2173887"/>
                <a:gd name="connsiteY2" fmla="*/ 3173967 h 3843507"/>
                <a:gd name="connsiteX3" fmla="*/ 0 w 2173887"/>
                <a:gd name="connsiteY3" fmla="*/ 3843507 h 3843507"/>
                <a:gd name="connsiteX0" fmla="*/ 0 w 2173887"/>
                <a:gd name="connsiteY0" fmla="*/ 3843507 h 3843507"/>
                <a:gd name="connsiteX1" fmla="*/ 2173887 w 2173887"/>
                <a:gd name="connsiteY1" fmla="*/ 0 h 3843507"/>
                <a:gd name="connsiteX2" fmla="*/ 1713451 w 2173887"/>
                <a:gd name="connsiteY2" fmla="*/ 2943852 h 3843507"/>
                <a:gd name="connsiteX3" fmla="*/ 0 w 2173887"/>
                <a:gd name="connsiteY3" fmla="*/ 3843507 h 3843507"/>
                <a:gd name="connsiteX0" fmla="*/ 1 w 1784862"/>
                <a:gd name="connsiteY0" fmla="*/ 3638959 h 3638959"/>
                <a:gd name="connsiteX1" fmla="*/ 1784862 w 1784862"/>
                <a:gd name="connsiteY1" fmla="*/ 0 h 3638959"/>
                <a:gd name="connsiteX2" fmla="*/ 1324426 w 1784862"/>
                <a:gd name="connsiteY2" fmla="*/ 2943852 h 3638959"/>
                <a:gd name="connsiteX3" fmla="*/ 1 w 1784862"/>
                <a:gd name="connsiteY3" fmla="*/ 3638959 h 3638959"/>
                <a:gd name="connsiteX0" fmla="*/ -1 w 1745753"/>
                <a:gd name="connsiteY0" fmla="*/ 3556543 h 3556543"/>
                <a:gd name="connsiteX1" fmla="*/ 1745752 w 1745753"/>
                <a:gd name="connsiteY1" fmla="*/ 1 h 3556543"/>
                <a:gd name="connsiteX2" fmla="*/ 1324424 w 1745753"/>
                <a:gd name="connsiteY2" fmla="*/ 2861436 h 3556543"/>
                <a:gd name="connsiteX3" fmla="*/ -1 w 1745753"/>
                <a:gd name="connsiteY3" fmla="*/ 3556543 h 3556543"/>
                <a:gd name="connsiteX0" fmla="*/ 1 w 1680915"/>
                <a:gd name="connsiteY0" fmla="*/ 3522449 h 3522449"/>
                <a:gd name="connsiteX1" fmla="*/ 1680915 w 1680915"/>
                <a:gd name="connsiteY1" fmla="*/ 1 h 3522449"/>
                <a:gd name="connsiteX2" fmla="*/ 1324426 w 1680915"/>
                <a:gd name="connsiteY2" fmla="*/ 2827342 h 3522449"/>
                <a:gd name="connsiteX3" fmla="*/ 1 w 1680915"/>
                <a:gd name="connsiteY3" fmla="*/ 3522449 h 3522449"/>
                <a:gd name="connsiteX0" fmla="*/ -1 w 1324424"/>
                <a:gd name="connsiteY0" fmla="*/ 3290049 h 3290049"/>
                <a:gd name="connsiteX1" fmla="*/ 620290 w 1324424"/>
                <a:gd name="connsiteY1" fmla="*/ 1 h 3290049"/>
                <a:gd name="connsiteX2" fmla="*/ 1324424 w 1324424"/>
                <a:gd name="connsiteY2" fmla="*/ 2594942 h 3290049"/>
                <a:gd name="connsiteX3" fmla="*/ -1 w 1324424"/>
                <a:gd name="connsiteY3" fmla="*/ 3290049 h 3290049"/>
                <a:gd name="connsiteX0" fmla="*/ 0 w 2312577"/>
                <a:gd name="connsiteY0" fmla="*/ 4011219 h 4011219"/>
                <a:gd name="connsiteX1" fmla="*/ 1608443 w 2312577"/>
                <a:gd name="connsiteY1" fmla="*/ -1 h 4011219"/>
                <a:gd name="connsiteX2" fmla="*/ 2312577 w 2312577"/>
                <a:gd name="connsiteY2" fmla="*/ 2594940 h 4011219"/>
                <a:gd name="connsiteX3" fmla="*/ 0 w 2312577"/>
                <a:gd name="connsiteY3" fmla="*/ 4011219 h 4011219"/>
                <a:gd name="connsiteX0" fmla="*/ 0 w 1608444"/>
                <a:gd name="connsiteY0" fmla="*/ 4011221 h 4442475"/>
                <a:gd name="connsiteX1" fmla="*/ 1608443 w 1608444"/>
                <a:gd name="connsiteY1" fmla="*/ 1 h 4442475"/>
                <a:gd name="connsiteX2" fmla="*/ 243846 w 1608444"/>
                <a:gd name="connsiteY2" fmla="*/ 4442475 h 4442475"/>
                <a:gd name="connsiteX3" fmla="*/ 0 w 1608444"/>
                <a:gd name="connsiteY3" fmla="*/ 4011221 h 4442475"/>
                <a:gd name="connsiteX0" fmla="*/ 0 w 1637273"/>
                <a:gd name="connsiteY0" fmla="*/ 4089074 h 4442474"/>
                <a:gd name="connsiteX1" fmla="*/ 1637273 w 1637273"/>
                <a:gd name="connsiteY1" fmla="*/ 0 h 4442474"/>
                <a:gd name="connsiteX2" fmla="*/ 272676 w 1637273"/>
                <a:gd name="connsiteY2" fmla="*/ 4442474 h 4442474"/>
                <a:gd name="connsiteX3" fmla="*/ 0 w 1637273"/>
                <a:gd name="connsiteY3" fmla="*/ 4089074 h 4442474"/>
                <a:gd name="connsiteX0" fmla="*/ 0 w 1637273"/>
                <a:gd name="connsiteY0" fmla="*/ 4089074 h 4578582"/>
                <a:gd name="connsiteX1" fmla="*/ 1637273 w 1637273"/>
                <a:gd name="connsiteY1" fmla="*/ 0 h 4578582"/>
                <a:gd name="connsiteX2" fmla="*/ 227657 w 1637273"/>
                <a:gd name="connsiteY2" fmla="*/ 4578581 h 4578582"/>
                <a:gd name="connsiteX3" fmla="*/ 0 w 1637273"/>
                <a:gd name="connsiteY3" fmla="*/ 4089074 h 4578582"/>
                <a:gd name="connsiteX0" fmla="*/ 0 w 1645367"/>
                <a:gd name="connsiteY0" fmla="*/ 4118199 h 4578581"/>
                <a:gd name="connsiteX1" fmla="*/ 1645367 w 1645367"/>
                <a:gd name="connsiteY1" fmla="*/ 0 h 4578581"/>
                <a:gd name="connsiteX2" fmla="*/ 235751 w 1645367"/>
                <a:gd name="connsiteY2" fmla="*/ 4578581 h 4578581"/>
                <a:gd name="connsiteX3" fmla="*/ 0 w 1645367"/>
                <a:gd name="connsiteY3" fmla="*/ 4118199 h 4578581"/>
                <a:gd name="connsiteX0" fmla="*/ 0 w 1645367"/>
                <a:gd name="connsiteY0" fmla="*/ 4118199 h 4578581"/>
                <a:gd name="connsiteX1" fmla="*/ 1645367 w 1645367"/>
                <a:gd name="connsiteY1" fmla="*/ 0 h 4578581"/>
                <a:gd name="connsiteX2" fmla="*/ 235751 w 1645367"/>
                <a:gd name="connsiteY2" fmla="*/ 4578581 h 4578581"/>
                <a:gd name="connsiteX3" fmla="*/ 0 w 1645367"/>
                <a:gd name="connsiteY3" fmla="*/ 4118199 h 4578581"/>
                <a:gd name="connsiteX0" fmla="*/ 0 w 1645367"/>
                <a:gd name="connsiteY0" fmla="*/ 4118199 h 4584173"/>
                <a:gd name="connsiteX1" fmla="*/ 1645367 w 1645367"/>
                <a:gd name="connsiteY1" fmla="*/ 0 h 4584173"/>
                <a:gd name="connsiteX2" fmla="*/ 205420 w 1645367"/>
                <a:gd name="connsiteY2" fmla="*/ 4584173 h 4584173"/>
                <a:gd name="connsiteX3" fmla="*/ 0 w 1645367"/>
                <a:gd name="connsiteY3" fmla="*/ 4118199 h 4584173"/>
                <a:gd name="connsiteX0" fmla="*/ 0 w 1645367"/>
                <a:gd name="connsiteY0" fmla="*/ 4118199 h 4118199"/>
                <a:gd name="connsiteX1" fmla="*/ 1645367 w 1645367"/>
                <a:gd name="connsiteY1" fmla="*/ 0 h 4118199"/>
                <a:gd name="connsiteX2" fmla="*/ 482482 w 1645367"/>
                <a:gd name="connsiteY2" fmla="*/ 4055154 h 4118199"/>
                <a:gd name="connsiteX3" fmla="*/ 0 w 1645367"/>
                <a:gd name="connsiteY3" fmla="*/ 4118199 h 4118199"/>
                <a:gd name="connsiteX0" fmla="*/ 1 w 1856236"/>
                <a:gd name="connsiteY0" fmla="*/ 4155875 h 4155875"/>
                <a:gd name="connsiteX1" fmla="*/ 1856236 w 1856236"/>
                <a:gd name="connsiteY1" fmla="*/ 0 h 4155875"/>
                <a:gd name="connsiteX2" fmla="*/ 693351 w 1856236"/>
                <a:gd name="connsiteY2" fmla="*/ 4055154 h 4155875"/>
                <a:gd name="connsiteX3" fmla="*/ 1 w 1856236"/>
                <a:gd name="connsiteY3" fmla="*/ 4155875 h 4155875"/>
                <a:gd name="connsiteX0" fmla="*/ -1 w 2247028"/>
                <a:gd name="connsiteY0" fmla="*/ 3767975 h 4055153"/>
                <a:gd name="connsiteX1" fmla="*/ 2247028 w 2247028"/>
                <a:gd name="connsiteY1" fmla="*/ 0 h 4055153"/>
                <a:gd name="connsiteX2" fmla="*/ 1084143 w 2247028"/>
                <a:gd name="connsiteY2" fmla="*/ 4055154 h 4055153"/>
                <a:gd name="connsiteX3" fmla="*/ -1 w 2247028"/>
                <a:gd name="connsiteY3" fmla="*/ 3767975 h 4055153"/>
                <a:gd name="connsiteX0" fmla="*/ -1 w 2247028"/>
                <a:gd name="connsiteY0" fmla="*/ 3767975 h 4311384"/>
                <a:gd name="connsiteX1" fmla="*/ 2247028 w 2247028"/>
                <a:gd name="connsiteY1" fmla="*/ 0 h 4311384"/>
                <a:gd name="connsiteX2" fmla="*/ 138008 w 2247028"/>
                <a:gd name="connsiteY2" fmla="*/ 4311384 h 4311384"/>
                <a:gd name="connsiteX3" fmla="*/ -1 w 2247028"/>
                <a:gd name="connsiteY3" fmla="*/ 3767975 h 4311384"/>
                <a:gd name="connsiteX0" fmla="*/ 1 w 2277935"/>
                <a:gd name="connsiteY0" fmla="*/ 3555534 h 4311384"/>
                <a:gd name="connsiteX1" fmla="*/ 2277935 w 2277935"/>
                <a:gd name="connsiteY1" fmla="*/ 0 h 4311384"/>
                <a:gd name="connsiteX2" fmla="*/ 168915 w 2277935"/>
                <a:gd name="connsiteY2" fmla="*/ 4311384 h 4311384"/>
                <a:gd name="connsiteX3" fmla="*/ 1 w 2277935"/>
                <a:gd name="connsiteY3" fmla="*/ 3555534 h 4311384"/>
                <a:gd name="connsiteX0" fmla="*/ 1 w 2277935"/>
                <a:gd name="connsiteY0" fmla="*/ 3555534 h 4360722"/>
                <a:gd name="connsiteX1" fmla="*/ 2277935 w 2277935"/>
                <a:gd name="connsiteY1" fmla="*/ 0 h 4360722"/>
                <a:gd name="connsiteX2" fmla="*/ 136757 w 2277935"/>
                <a:gd name="connsiteY2" fmla="*/ 4360721 h 4360722"/>
                <a:gd name="connsiteX3" fmla="*/ 1 w 2277935"/>
                <a:gd name="connsiteY3" fmla="*/ 3555534 h 4360722"/>
                <a:gd name="connsiteX0" fmla="*/ -1 w 2256132"/>
                <a:gd name="connsiteY0" fmla="*/ 3502596 h 4360722"/>
                <a:gd name="connsiteX1" fmla="*/ 2256132 w 2256132"/>
                <a:gd name="connsiteY1" fmla="*/ 0 h 4360722"/>
                <a:gd name="connsiteX2" fmla="*/ 114954 w 2256132"/>
                <a:gd name="connsiteY2" fmla="*/ 4360721 h 4360722"/>
                <a:gd name="connsiteX3" fmla="*/ -1 w 2256132"/>
                <a:gd name="connsiteY3" fmla="*/ 3502596 h 4360722"/>
                <a:gd name="connsiteX0" fmla="*/ -1 w 2256132"/>
                <a:gd name="connsiteY0" fmla="*/ 3502596 h 4226235"/>
                <a:gd name="connsiteX1" fmla="*/ 2256132 w 2256132"/>
                <a:gd name="connsiteY1" fmla="*/ 0 h 4226235"/>
                <a:gd name="connsiteX2" fmla="*/ 105221 w 2256132"/>
                <a:gd name="connsiteY2" fmla="*/ 4226235 h 4226235"/>
                <a:gd name="connsiteX3" fmla="*/ -1 w 2256132"/>
                <a:gd name="connsiteY3" fmla="*/ 3502596 h 4226235"/>
                <a:gd name="connsiteX0" fmla="*/ -1 w 2248440"/>
                <a:gd name="connsiteY0" fmla="*/ 3385176 h 4108815"/>
                <a:gd name="connsiteX1" fmla="*/ 2248440 w 2248440"/>
                <a:gd name="connsiteY1" fmla="*/ -1 h 4108815"/>
                <a:gd name="connsiteX2" fmla="*/ 105221 w 2248440"/>
                <a:gd name="connsiteY2" fmla="*/ 4108815 h 4108815"/>
                <a:gd name="connsiteX3" fmla="*/ -1 w 2248440"/>
                <a:gd name="connsiteY3" fmla="*/ 3385176 h 4108815"/>
                <a:gd name="connsiteX0" fmla="*/ -1 w 2248440"/>
                <a:gd name="connsiteY0" fmla="*/ 3385176 h 4108815"/>
                <a:gd name="connsiteX1" fmla="*/ 2248440 w 2248440"/>
                <a:gd name="connsiteY1" fmla="*/ 1 h 4108815"/>
                <a:gd name="connsiteX2" fmla="*/ 105221 w 2248440"/>
                <a:gd name="connsiteY2" fmla="*/ 4108815 h 4108815"/>
                <a:gd name="connsiteX3" fmla="*/ -1 w 2248440"/>
                <a:gd name="connsiteY3" fmla="*/ 3385176 h 4108815"/>
                <a:gd name="connsiteX0" fmla="*/ -1 w 2248440"/>
                <a:gd name="connsiteY0" fmla="*/ 3385176 h 4166536"/>
                <a:gd name="connsiteX1" fmla="*/ 2248440 w 2248440"/>
                <a:gd name="connsiteY1" fmla="*/ 1 h 4166536"/>
                <a:gd name="connsiteX2" fmla="*/ 85179 w 2248440"/>
                <a:gd name="connsiteY2" fmla="*/ 4166537 h 4166536"/>
                <a:gd name="connsiteX3" fmla="*/ -1 w 2248440"/>
                <a:gd name="connsiteY3" fmla="*/ 3385176 h 4166536"/>
                <a:gd name="connsiteX0" fmla="*/ -1 w 2236095"/>
                <a:gd name="connsiteY0" fmla="*/ 3444876 h 4226236"/>
                <a:gd name="connsiteX1" fmla="*/ 2236096 w 2236095"/>
                <a:gd name="connsiteY1" fmla="*/ 0 h 4226236"/>
                <a:gd name="connsiteX2" fmla="*/ 85179 w 2236095"/>
                <a:gd name="connsiteY2" fmla="*/ 4226237 h 4226236"/>
                <a:gd name="connsiteX3" fmla="*/ -1 w 2236095"/>
                <a:gd name="connsiteY3" fmla="*/ 3444876 h 4226236"/>
                <a:gd name="connsiteX0" fmla="*/ -1 w 2233060"/>
                <a:gd name="connsiteY0" fmla="*/ 3475553 h 4226236"/>
                <a:gd name="connsiteX1" fmla="*/ 2233061 w 2233060"/>
                <a:gd name="connsiteY1" fmla="*/ 0 h 4226236"/>
                <a:gd name="connsiteX2" fmla="*/ 82144 w 2233060"/>
                <a:gd name="connsiteY2" fmla="*/ 4226237 h 4226236"/>
                <a:gd name="connsiteX3" fmla="*/ -1 w 2233060"/>
                <a:gd name="connsiteY3" fmla="*/ 3475553 h 4226236"/>
                <a:gd name="connsiteX0" fmla="*/ 1 w 3265873"/>
                <a:gd name="connsiteY0" fmla="*/ 3087720 h 4226236"/>
                <a:gd name="connsiteX1" fmla="*/ 3265872 w 3265873"/>
                <a:gd name="connsiteY1" fmla="*/ 0 h 4226236"/>
                <a:gd name="connsiteX2" fmla="*/ 1114955 w 3265873"/>
                <a:gd name="connsiteY2" fmla="*/ 4226237 h 4226236"/>
                <a:gd name="connsiteX3" fmla="*/ 1 w 3265873"/>
                <a:gd name="connsiteY3" fmla="*/ 3087720 h 4226236"/>
                <a:gd name="connsiteX0" fmla="*/ -1 w 3265869"/>
                <a:gd name="connsiteY0" fmla="*/ 3087720 h 3087721"/>
                <a:gd name="connsiteX1" fmla="*/ 3265870 w 3265869"/>
                <a:gd name="connsiteY1" fmla="*/ 0 h 3087721"/>
                <a:gd name="connsiteX2" fmla="*/ 555401 w 3265869"/>
                <a:gd name="connsiteY2" fmla="*/ 2999962 h 3087721"/>
                <a:gd name="connsiteX3" fmla="*/ -1 w 3265869"/>
                <a:gd name="connsiteY3" fmla="*/ 3087720 h 3087721"/>
                <a:gd name="connsiteX0" fmla="*/ 1 w 903445"/>
                <a:gd name="connsiteY0" fmla="*/ 2604391 h 2604392"/>
                <a:gd name="connsiteX1" fmla="*/ 903445 w 903445"/>
                <a:gd name="connsiteY1" fmla="*/ -1 h 2604392"/>
                <a:gd name="connsiteX2" fmla="*/ 555403 w 903445"/>
                <a:gd name="connsiteY2" fmla="*/ 2516633 h 2604392"/>
                <a:gd name="connsiteX3" fmla="*/ 1 w 903445"/>
                <a:gd name="connsiteY3" fmla="*/ 2604391 h 2604392"/>
                <a:gd name="connsiteX0" fmla="*/ 0 w 914036"/>
                <a:gd name="connsiteY0" fmla="*/ 2497313 h 2516634"/>
                <a:gd name="connsiteX1" fmla="*/ 914036 w 914036"/>
                <a:gd name="connsiteY1" fmla="*/ -1 h 2516634"/>
                <a:gd name="connsiteX2" fmla="*/ 565994 w 914036"/>
                <a:gd name="connsiteY2" fmla="*/ 2516633 h 2516634"/>
                <a:gd name="connsiteX3" fmla="*/ 0 w 914036"/>
                <a:gd name="connsiteY3" fmla="*/ 2497313 h 2516634"/>
                <a:gd name="connsiteX0" fmla="*/ 0 w 1149322"/>
                <a:gd name="connsiteY0" fmla="*/ 2504199 h 2516634"/>
                <a:gd name="connsiteX1" fmla="*/ 1149322 w 1149322"/>
                <a:gd name="connsiteY1" fmla="*/ -1 h 2516634"/>
                <a:gd name="connsiteX2" fmla="*/ 801280 w 1149322"/>
                <a:gd name="connsiteY2" fmla="*/ 2516633 h 2516634"/>
                <a:gd name="connsiteX3" fmla="*/ 0 w 1149322"/>
                <a:gd name="connsiteY3" fmla="*/ 2504199 h 2516634"/>
                <a:gd name="connsiteX0" fmla="*/ 0 w 1149322"/>
                <a:gd name="connsiteY0" fmla="*/ 2504199 h 2504198"/>
                <a:gd name="connsiteX1" fmla="*/ 1149322 w 1149322"/>
                <a:gd name="connsiteY1" fmla="*/ -1 h 2504198"/>
                <a:gd name="connsiteX2" fmla="*/ 476443 w 1149322"/>
                <a:gd name="connsiteY2" fmla="*/ 2299851 h 2504198"/>
                <a:gd name="connsiteX3" fmla="*/ 0 w 1149322"/>
                <a:gd name="connsiteY3" fmla="*/ 2504199 h 2504198"/>
                <a:gd name="connsiteX0" fmla="*/ 0 w 1034325"/>
                <a:gd name="connsiteY0" fmla="*/ 2473986 h 2473985"/>
                <a:gd name="connsiteX1" fmla="*/ 1034326 w 1034325"/>
                <a:gd name="connsiteY1" fmla="*/ 1 h 2473985"/>
                <a:gd name="connsiteX2" fmla="*/ 476443 w 1034325"/>
                <a:gd name="connsiteY2" fmla="*/ 2269638 h 2473985"/>
                <a:gd name="connsiteX3" fmla="*/ 0 w 1034325"/>
                <a:gd name="connsiteY3" fmla="*/ 2473986 h 2473985"/>
                <a:gd name="connsiteX0" fmla="*/ 0 w 1034327"/>
                <a:gd name="connsiteY0" fmla="*/ 2473986 h 2473985"/>
                <a:gd name="connsiteX1" fmla="*/ 1034326 w 1034327"/>
                <a:gd name="connsiteY1" fmla="*/ 1 h 2473985"/>
                <a:gd name="connsiteX2" fmla="*/ 399599 w 1034327"/>
                <a:gd name="connsiteY2" fmla="*/ 2344759 h 2473985"/>
                <a:gd name="connsiteX3" fmla="*/ 0 w 1034327"/>
                <a:gd name="connsiteY3" fmla="*/ 2473986 h 2473985"/>
                <a:gd name="connsiteX0" fmla="*/ 0 w 1082808"/>
                <a:gd name="connsiteY0" fmla="*/ 2600279 h 2600280"/>
                <a:gd name="connsiteX1" fmla="*/ 1082808 w 1082808"/>
                <a:gd name="connsiteY1" fmla="*/ 0 h 2600280"/>
                <a:gd name="connsiteX2" fmla="*/ 399599 w 1082808"/>
                <a:gd name="connsiteY2" fmla="*/ 2471052 h 2600280"/>
                <a:gd name="connsiteX3" fmla="*/ 0 w 1082808"/>
                <a:gd name="connsiteY3" fmla="*/ 2600279 h 2600280"/>
                <a:gd name="connsiteX0" fmla="*/ 1 w 1528089"/>
                <a:gd name="connsiteY0" fmla="*/ 3947759 h 3947760"/>
                <a:gd name="connsiteX1" fmla="*/ 1528089 w 1528089"/>
                <a:gd name="connsiteY1" fmla="*/ 0 h 3947760"/>
                <a:gd name="connsiteX2" fmla="*/ 844880 w 1528089"/>
                <a:gd name="connsiteY2" fmla="*/ 2471052 h 3947760"/>
                <a:gd name="connsiteX3" fmla="*/ 1 w 1528089"/>
                <a:gd name="connsiteY3" fmla="*/ 3947759 h 3947760"/>
                <a:gd name="connsiteX0" fmla="*/ 0 w 1528088"/>
                <a:gd name="connsiteY0" fmla="*/ 3947759 h 4925863"/>
                <a:gd name="connsiteX1" fmla="*/ 1528088 w 1528088"/>
                <a:gd name="connsiteY1" fmla="*/ 0 h 4925863"/>
                <a:gd name="connsiteX2" fmla="*/ 77660 w 1528088"/>
                <a:gd name="connsiteY2" fmla="*/ 4925863 h 4925863"/>
                <a:gd name="connsiteX3" fmla="*/ 0 w 1528088"/>
                <a:gd name="connsiteY3" fmla="*/ 3947759 h 4925863"/>
                <a:gd name="connsiteX0" fmla="*/ 0 w 1523275"/>
                <a:gd name="connsiteY0" fmla="*/ 4010063 h 4988167"/>
                <a:gd name="connsiteX1" fmla="*/ 1523275 w 1523275"/>
                <a:gd name="connsiteY1" fmla="*/ -1 h 4988167"/>
                <a:gd name="connsiteX2" fmla="*/ 77660 w 1523275"/>
                <a:gd name="connsiteY2" fmla="*/ 4988167 h 4988167"/>
                <a:gd name="connsiteX3" fmla="*/ 0 w 1523275"/>
                <a:gd name="connsiteY3" fmla="*/ 4010063 h 4988167"/>
                <a:gd name="connsiteX0" fmla="*/ 0 w 1523275"/>
                <a:gd name="connsiteY0" fmla="*/ 4010064 h 5696049"/>
                <a:gd name="connsiteX1" fmla="*/ 1523275 w 1523275"/>
                <a:gd name="connsiteY1" fmla="*/ 0 h 5696049"/>
                <a:gd name="connsiteX2" fmla="*/ 113080 w 1523275"/>
                <a:gd name="connsiteY2" fmla="*/ 5696049 h 5696049"/>
                <a:gd name="connsiteX3" fmla="*/ 0 w 1523275"/>
                <a:gd name="connsiteY3" fmla="*/ 4010064 h 5696049"/>
                <a:gd name="connsiteX0" fmla="*/ 0 w 1445641"/>
                <a:gd name="connsiteY0" fmla="*/ 5925709 h 7611694"/>
                <a:gd name="connsiteX1" fmla="*/ 1445641 w 1445641"/>
                <a:gd name="connsiteY1" fmla="*/ 0 h 7611694"/>
                <a:gd name="connsiteX2" fmla="*/ 113080 w 1445641"/>
                <a:gd name="connsiteY2" fmla="*/ 7611694 h 7611694"/>
                <a:gd name="connsiteX3" fmla="*/ 0 w 1445641"/>
                <a:gd name="connsiteY3" fmla="*/ 5925709 h 7611694"/>
                <a:gd name="connsiteX0" fmla="*/ 0 w 1196152"/>
                <a:gd name="connsiteY0" fmla="*/ 5690172 h 7376157"/>
                <a:gd name="connsiteX1" fmla="*/ 1196152 w 1196152"/>
                <a:gd name="connsiteY1" fmla="*/ 0 h 7376157"/>
                <a:gd name="connsiteX2" fmla="*/ 113080 w 1196152"/>
                <a:gd name="connsiteY2" fmla="*/ 7376157 h 7376157"/>
                <a:gd name="connsiteX3" fmla="*/ 0 w 1196152"/>
                <a:gd name="connsiteY3" fmla="*/ 5690172 h 7376157"/>
                <a:gd name="connsiteX0" fmla="*/ 0 w 1196152"/>
                <a:gd name="connsiteY0" fmla="*/ 5690172 h 7066738"/>
                <a:gd name="connsiteX1" fmla="*/ 1196152 w 1196152"/>
                <a:gd name="connsiteY1" fmla="*/ 0 h 7066738"/>
                <a:gd name="connsiteX2" fmla="*/ 63136 w 1196152"/>
                <a:gd name="connsiteY2" fmla="*/ 7066738 h 7066738"/>
                <a:gd name="connsiteX3" fmla="*/ 0 w 1196152"/>
                <a:gd name="connsiteY3" fmla="*/ 5690172 h 7066738"/>
                <a:gd name="connsiteX0" fmla="*/ 0 w 1258782"/>
                <a:gd name="connsiteY0" fmla="*/ 6347472 h 7724038"/>
                <a:gd name="connsiteX1" fmla="*/ 1258782 w 1258782"/>
                <a:gd name="connsiteY1" fmla="*/ 0 h 7724038"/>
                <a:gd name="connsiteX2" fmla="*/ 63136 w 1258782"/>
                <a:gd name="connsiteY2" fmla="*/ 7724038 h 7724038"/>
                <a:gd name="connsiteX3" fmla="*/ 0 w 1258782"/>
                <a:gd name="connsiteY3" fmla="*/ 6347472 h 7724038"/>
                <a:gd name="connsiteX0" fmla="*/ 0 w 1263300"/>
                <a:gd name="connsiteY0" fmla="*/ 6304377 h 7680943"/>
                <a:gd name="connsiteX1" fmla="*/ 1263300 w 1263300"/>
                <a:gd name="connsiteY1" fmla="*/ 0 h 7680943"/>
                <a:gd name="connsiteX2" fmla="*/ 63136 w 1263300"/>
                <a:gd name="connsiteY2" fmla="*/ 7680943 h 7680943"/>
                <a:gd name="connsiteX3" fmla="*/ 0 w 1263300"/>
                <a:gd name="connsiteY3" fmla="*/ 6304377 h 7680943"/>
                <a:gd name="connsiteX0" fmla="*/ 0 w 1259185"/>
                <a:gd name="connsiteY0" fmla="*/ 6338565 h 7715131"/>
                <a:gd name="connsiteX1" fmla="*/ 1259185 w 1259185"/>
                <a:gd name="connsiteY1" fmla="*/ 0 h 7715131"/>
                <a:gd name="connsiteX2" fmla="*/ 63136 w 1259185"/>
                <a:gd name="connsiteY2" fmla="*/ 7715131 h 7715131"/>
                <a:gd name="connsiteX3" fmla="*/ 0 w 1259185"/>
                <a:gd name="connsiteY3" fmla="*/ 6338565 h 7715131"/>
                <a:gd name="connsiteX0" fmla="*/ 0 w 1328371"/>
                <a:gd name="connsiteY0" fmla="*/ 6614343 h 7715131"/>
                <a:gd name="connsiteX1" fmla="*/ 1328371 w 1328371"/>
                <a:gd name="connsiteY1" fmla="*/ 0 h 7715131"/>
                <a:gd name="connsiteX2" fmla="*/ 132322 w 1328371"/>
                <a:gd name="connsiteY2" fmla="*/ 7715131 h 7715131"/>
                <a:gd name="connsiteX3" fmla="*/ 0 w 1328371"/>
                <a:gd name="connsiteY3" fmla="*/ 6614343 h 7715131"/>
                <a:gd name="connsiteX0" fmla="*/ 0 w 1328371"/>
                <a:gd name="connsiteY0" fmla="*/ 6614343 h 7715131"/>
                <a:gd name="connsiteX1" fmla="*/ 1328371 w 1328371"/>
                <a:gd name="connsiteY1" fmla="*/ 0 h 7715131"/>
                <a:gd name="connsiteX2" fmla="*/ 132322 w 1328371"/>
                <a:gd name="connsiteY2" fmla="*/ 7715131 h 7715131"/>
                <a:gd name="connsiteX3" fmla="*/ 71445 w 1328371"/>
                <a:gd name="connsiteY3" fmla="*/ 7179768 h 7715131"/>
                <a:gd name="connsiteX4" fmla="*/ 0 w 1328371"/>
                <a:gd name="connsiteY4" fmla="*/ 6614343 h 7715131"/>
                <a:gd name="connsiteX0" fmla="*/ 0 w 1328371"/>
                <a:gd name="connsiteY0" fmla="*/ 6614343 h 7800589"/>
                <a:gd name="connsiteX1" fmla="*/ 1328371 w 1328371"/>
                <a:gd name="connsiteY1" fmla="*/ 0 h 7800589"/>
                <a:gd name="connsiteX2" fmla="*/ 132322 w 1328371"/>
                <a:gd name="connsiteY2" fmla="*/ 7715131 h 7800589"/>
                <a:gd name="connsiteX3" fmla="*/ 45509 w 1328371"/>
                <a:gd name="connsiteY3" fmla="*/ 7800589 h 7800589"/>
                <a:gd name="connsiteX4" fmla="*/ 0 w 1328371"/>
                <a:gd name="connsiteY4" fmla="*/ 6614343 h 7800589"/>
                <a:gd name="connsiteX0" fmla="*/ 0 w 1328371"/>
                <a:gd name="connsiteY0" fmla="*/ 6614343 h 7800589"/>
                <a:gd name="connsiteX1" fmla="*/ 1328371 w 1328371"/>
                <a:gd name="connsiteY1" fmla="*/ 0 h 7800589"/>
                <a:gd name="connsiteX2" fmla="*/ 136519 w 1328371"/>
                <a:gd name="connsiteY2" fmla="*/ 7712261 h 7800589"/>
                <a:gd name="connsiteX3" fmla="*/ 45509 w 1328371"/>
                <a:gd name="connsiteY3" fmla="*/ 7800589 h 7800589"/>
                <a:gd name="connsiteX4" fmla="*/ 0 w 1328371"/>
                <a:gd name="connsiteY4" fmla="*/ 6614343 h 7800589"/>
                <a:gd name="connsiteX0" fmla="*/ 0 w 1328371"/>
                <a:gd name="connsiteY0" fmla="*/ 6614343 h 7800589"/>
                <a:gd name="connsiteX1" fmla="*/ 1328371 w 1328371"/>
                <a:gd name="connsiteY1" fmla="*/ 0 h 7800589"/>
                <a:gd name="connsiteX2" fmla="*/ 132658 w 1328371"/>
                <a:gd name="connsiteY2" fmla="*/ 7748169 h 7800589"/>
                <a:gd name="connsiteX3" fmla="*/ 45509 w 1328371"/>
                <a:gd name="connsiteY3" fmla="*/ 7800589 h 7800589"/>
                <a:gd name="connsiteX4" fmla="*/ 0 w 1328371"/>
                <a:gd name="connsiteY4" fmla="*/ 6614343 h 7800589"/>
                <a:gd name="connsiteX0" fmla="*/ 24894 w 1282862"/>
                <a:gd name="connsiteY0" fmla="*/ 6266789 h 7800589"/>
                <a:gd name="connsiteX1" fmla="*/ 1282862 w 1282862"/>
                <a:gd name="connsiteY1" fmla="*/ 0 h 7800589"/>
                <a:gd name="connsiteX2" fmla="*/ 87149 w 1282862"/>
                <a:gd name="connsiteY2" fmla="*/ 7748169 h 7800589"/>
                <a:gd name="connsiteX3" fmla="*/ 0 w 1282862"/>
                <a:gd name="connsiteY3" fmla="*/ 7800589 h 7800589"/>
                <a:gd name="connsiteX4" fmla="*/ 24894 w 1282862"/>
                <a:gd name="connsiteY4" fmla="*/ 6266789 h 7800589"/>
                <a:gd name="connsiteX0" fmla="*/ 0 w 1257968"/>
                <a:gd name="connsiteY0" fmla="*/ 6266789 h 7748169"/>
                <a:gd name="connsiteX1" fmla="*/ 1257968 w 1257968"/>
                <a:gd name="connsiteY1" fmla="*/ 0 h 7748169"/>
                <a:gd name="connsiteX2" fmla="*/ 62255 w 1257968"/>
                <a:gd name="connsiteY2" fmla="*/ 7748169 h 7748169"/>
                <a:gd name="connsiteX3" fmla="*/ 58729 w 1257968"/>
                <a:gd name="connsiteY3" fmla="*/ 7732283 h 7748169"/>
                <a:gd name="connsiteX4" fmla="*/ 0 w 1257968"/>
                <a:gd name="connsiteY4" fmla="*/ 6266789 h 774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968" h="7748169">
                  <a:moveTo>
                    <a:pt x="0" y="6266789"/>
                  </a:moveTo>
                  <a:lnTo>
                    <a:pt x="1257968" y="0"/>
                  </a:lnTo>
                  <a:lnTo>
                    <a:pt x="62255" y="7748169"/>
                  </a:lnTo>
                  <a:lnTo>
                    <a:pt x="58729" y="7732283"/>
                  </a:lnTo>
                  <a:lnTo>
                    <a:pt x="0" y="6266789"/>
                  </a:lnTo>
                  <a:close/>
                </a:path>
              </a:pathLst>
            </a:custGeom>
            <a:solidFill>
              <a:srgbClr val="D1D3D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solidFill>
                  <a:prstClr val="white"/>
                </a:solidFill>
              </a:endParaRPr>
            </a:p>
          </p:txBody>
        </p:sp>
        <p:sp>
          <p:nvSpPr>
            <p:cNvPr id="16" name="Parallelogram 5"/>
            <p:cNvSpPr/>
            <p:nvPr/>
          </p:nvSpPr>
          <p:spPr>
            <a:xfrm rot="21050481" flipH="1">
              <a:off x="7656192" y="21550"/>
              <a:ext cx="1356892" cy="986747"/>
            </a:xfrm>
            <a:custGeom>
              <a:avLst/>
              <a:gdLst>
                <a:gd name="connsiteX0" fmla="*/ 0 w 1476375"/>
                <a:gd name="connsiteY0" fmla="*/ 2105025 h 2105025"/>
                <a:gd name="connsiteX1" fmla="*/ 369094 w 1476375"/>
                <a:gd name="connsiteY1" fmla="*/ 0 h 2105025"/>
                <a:gd name="connsiteX2" fmla="*/ 1476375 w 1476375"/>
                <a:gd name="connsiteY2" fmla="*/ 0 h 2105025"/>
                <a:gd name="connsiteX3" fmla="*/ 1107281 w 1476375"/>
                <a:gd name="connsiteY3" fmla="*/ 2105025 h 2105025"/>
                <a:gd name="connsiteX4" fmla="*/ 0 w 1476375"/>
                <a:gd name="connsiteY4" fmla="*/ 2105025 h 2105025"/>
                <a:gd name="connsiteX0" fmla="*/ 497681 w 1974056"/>
                <a:gd name="connsiteY0" fmla="*/ 2209800 h 2209800"/>
                <a:gd name="connsiteX1" fmla="*/ 0 w 1974056"/>
                <a:gd name="connsiteY1" fmla="*/ 0 h 2209800"/>
                <a:gd name="connsiteX2" fmla="*/ 1974056 w 1974056"/>
                <a:gd name="connsiteY2" fmla="*/ 104775 h 2209800"/>
                <a:gd name="connsiteX3" fmla="*/ 1604962 w 1974056"/>
                <a:gd name="connsiteY3" fmla="*/ 2209800 h 2209800"/>
                <a:gd name="connsiteX4" fmla="*/ 497681 w 1974056"/>
                <a:gd name="connsiteY4" fmla="*/ 2209800 h 2209800"/>
                <a:gd name="connsiteX0" fmla="*/ 497681 w 1604962"/>
                <a:gd name="connsiteY0" fmla="*/ 2209800 h 2209800"/>
                <a:gd name="connsiteX1" fmla="*/ 0 w 1604962"/>
                <a:gd name="connsiteY1" fmla="*/ 0 h 2209800"/>
                <a:gd name="connsiteX2" fmla="*/ 402334 w 1604962"/>
                <a:gd name="connsiteY2" fmla="*/ 0 h 2209800"/>
                <a:gd name="connsiteX3" fmla="*/ 1604962 w 1604962"/>
                <a:gd name="connsiteY3" fmla="*/ 2209800 h 2209800"/>
                <a:gd name="connsiteX4" fmla="*/ 497681 w 1604962"/>
                <a:gd name="connsiteY4" fmla="*/ 2209800 h 2209800"/>
                <a:gd name="connsiteX0" fmla="*/ 0 w 2564894"/>
                <a:gd name="connsiteY0" fmla="*/ 1428682 h 2209800"/>
                <a:gd name="connsiteX1" fmla="*/ 959932 w 2564894"/>
                <a:gd name="connsiteY1" fmla="*/ 0 h 2209800"/>
                <a:gd name="connsiteX2" fmla="*/ 1362266 w 2564894"/>
                <a:gd name="connsiteY2" fmla="*/ 0 h 2209800"/>
                <a:gd name="connsiteX3" fmla="*/ 2564894 w 2564894"/>
                <a:gd name="connsiteY3" fmla="*/ 2209800 h 2209800"/>
                <a:gd name="connsiteX4" fmla="*/ 0 w 2564894"/>
                <a:gd name="connsiteY4" fmla="*/ 1428682 h 2209800"/>
                <a:gd name="connsiteX0" fmla="*/ 0 w 1362266"/>
                <a:gd name="connsiteY0" fmla="*/ 1428682 h 1990725"/>
                <a:gd name="connsiteX1" fmla="*/ 959932 w 1362266"/>
                <a:gd name="connsiteY1" fmla="*/ 0 h 1990725"/>
                <a:gd name="connsiteX2" fmla="*/ 1362266 w 1362266"/>
                <a:gd name="connsiteY2" fmla="*/ 0 h 1990725"/>
                <a:gd name="connsiteX3" fmla="*/ 0 w 1362266"/>
                <a:gd name="connsiteY3" fmla="*/ 1990725 h 1990725"/>
                <a:gd name="connsiteX4" fmla="*/ 0 w 1362266"/>
                <a:gd name="connsiteY4" fmla="*/ 1428682 h 1990725"/>
                <a:gd name="connsiteX0" fmla="*/ 0 w 1362266"/>
                <a:gd name="connsiteY0" fmla="*/ 1428682 h 2033587"/>
                <a:gd name="connsiteX1" fmla="*/ 959932 w 1362266"/>
                <a:gd name="connsiteY1" fmla="*/ 0 h 2033587"/>
                <a:gd name="connsiteX2" fmla="*/ 1362266 w 1362266"/>
                <a:gd name="connsiteY2" fmla="*/ 0 h 2033587"/>
                <a:gd name="connsiteX3" fmla="*/ 0 w 1362266"/>
                <a:gd name="connsiteY3" fmla="*/ 2033587 h 2033587"/>
                <a:gd name="connsiteX4" fmla="*/ 0 w 1362266"/>
                <a:gd name="connsiteY4" fmla="*/ 1428682 h 2033587"/>
                <a:gd name="connsiteX0" fmla="*/ 0 w 1362266"/>
                <a:gd name="connsiteY0" fmla="*/ 1428682 h 2062166"/>
                <a:gd name="connsiteX1" fmla="*/ 959932 w 1362266"/>
                <a:gd name="connsiteY1" fmla="*/ 0 h 2062166"/>
                <a:gd name="connsiteX2" fmla="*/ 1362266 w 1362266"/>
                <a:gd name="connsiteY2" fmla="*/ 0 h 2062166"/>
                <a:gd name="connsiteX3" fmla="*/ 0 w 1362266"/>
                <a:gd name="connsiteY3" fmla="*/ 2062166 h 2062166"/>
                <a:gd name="connsiteX4" fmla="*/ 0 w 1362266"/>
                <a:gd name="connsiteY4" fmla="*/ 1428682 h 2062166"/>
                <a:gd name="connsiteX0" fmla="*/ 0 w 1542567"/>
                <a:gd name="connsiteY0" fmla="*/ 1732717 h 2366201"/>
                <a:gd name="connsiteX1" fmla="*/ 959932 w 1542567"/>
                <a:gd name="connsiteY1" fmla="*/ 304035 h 2366201"/>
                <a:gd name="connsiteX2" fmla="*/ 1542567 w 1542567"/>
                <a:gd name="connsiteY2" fmla="*/ -1 h 2366201"/>
                <a:gd name="connsiteX3" fmla="*/ 0 w 1542567"/>
                <a:gd name="connsiteY3" fmla="*/ 2366201 h 2366201"/>
                <a:gd name="connsiteX4" fmla="*/ 0 w 1542567"/>
                <a:gd name="connsiteY4" fmla="*/ 1732717 h 2366201"/>
                <a:gd name="connsiteX0" fmla="*/ 76473 w 1542567"/>
                <a:gd name="connsiteY0" fmla="*/ 1584484 h 2366202"/>
                <a:gd name="connsiteX1" fmla="*/ 959932 w 1542567"/>
                <a:gd name="connsiteY1" fmla="*/ 304036 h 2366202"/>
                <a:gd name="connsiteX2" fmla="*/ 1542567 w 1542567"/>
                <a:gd name="connsiteY2" fmla="*/ 0 h 2366202"/>
                <a:gd name="connsiteX3" fmla="*/ 0 w 1542567"/>
                <a:gd name="connsiteY3" fmla="*/ 2366202 h 2366202"/>
                <a:gd name="connsiteX4" fmla="*/ 76473 w 1542567"/>
                <a:gd name="connsiteY4" fmla="*/ 1584484 h 2366202"/>
                <a:gd name="connsiteX0" fmla="*/ -1 w 1466093"/>
                <a:gd name="connsiteY0" fmla="*/ 1584484 h 2013708"/>
                <a:gd name="connsiteX1" fmla="*/ 883458 w 1466093"/>
                <a:gd name="connsiteY1" fmla="*/ 304036 h 2013708"/>
                <a:gd name="connsiteX2" fmla="*/ 1466093 w 1466093"/>
                <a:gd name="connsiteY2" fmla="*/ 0 h 2013708"/>
                <a:gd name="connsiteX3" fmla="*/ 132085 w 1466093"/>
                <a:gd name="connsiteY3" fmla="*/ 2013708 h 2013708"/>
                <a:gd name="connsiteX4" fmla="*/ -1 w 1466093"/>
                <a:gd name="connsiteY4" fmla="*/ 1584484 h 2013708"/>
                <a:gd name="connsiteX0" fmla="*/ 0 w 1466094"/>
                <a:gd name="connsiteY0" fmla="*/ 1584484 h 1983414"/>
                <a:gd name="connsiteX1" fmla="*/ 883459 w 1466094"/>
                <a:gd name="connsiteY1" fmla="*/ 304036 h 1983414"/>
                <a:gd name="connsiteX2" fmla="*/ 1466094 w 1466094"/>
                <a:gd name="connsiteY2" fmla="*/ 0 h 1983414"/>
                <a:gd name="connsiteX3" fmla="*/ 204698 w 1466094"/>
                <a:gd name="connsiteY3" fmla="*/ 1983414 h 1983414"/>
                <a:gd name="connsiteX4" fmla="*/ 0 w 1466094"/>
                <a:gd name="connsiteY4" fmla="*/ 1584484 h 1983414"/>
                <a:gd name="connsiteX0" fmla="*/ 751422 w 2217516"/>
                <a:gd name="connsiteY0" fmla="*/ 3988739 h 4387669"/>
                <a:gd name="connsiteX1" fmla="*/ -1 w 2217516"/>
                <a:gd name="connsiteY1" fmla="*/ 0 h 4387669"/>
                <a:gd name="connsiteX2" fmla="*/ 2217516 w 2217516"/>
                <a:gd name="connsiteY2" fmla="*/ 2404255 h 4387669"/>
                <a:gd name="connsiteX3" fmla="*/ 956120 w 2217516"/>
                <a:gd name="connsiteY3" fmla="*/ 4387669 h 4387669"/>
                <a:gd name="connsiteX4" fmla="*/ 751422 w 2217516"/>
                <a:gd name="connsiteY4" fmla="*/ 3988739 h 4387669"/>
                <a:gd name="connsiteX0" fmla="*/ 0 w 7279370"/>
                <a:gd name="connsiteY0" fmla="*/ 2675635 h 4387669"/>
                <a:gd name="connsiteX1" fmla="*/ 5061853 w 7279370"/>
                <a:gd name="connsiteY1" fmla="*/ 0 h 4387669"/>
                <a:gd name="connsiteX2" fmla="*/ 7279370 w 7279370"/>
                <a:gd name="connsiteY2" fmla="*/ 2404255 h 4387669"/>
                <a:gd name="connsiteX3" fmla="*/ 6017974 w 7279370"/>
                <a:gd name="connsiteY3" fmla="*/ 4387669 h 4387669"/>
                <a:gd name="connsiteX4" fmla="*/ 0 w 7279370"/>
                <a:gd name="connsiteY4" fmla="*/ 2675635 h 4387669"/>
                <a:gd name="connsiteX0" fmla="*/ 0 w 7279370"/>
                <a:gd name="connsiteY0" fmla="*/ 2675635 h 4365640"/>
                <a:gd name="connsiteX1" fmla="*/ 5061853 w 7279370"/>
                <a:gd name="connsiteY1" fmla="*/ 0 h 4365640"/>
                <a:gd name="connsiteX2" fmla="*/ 7279370 w 7279370"/>
                <a:gd name="connsiteY2" fmla="*/ 2404255 h 4365640"/>
                <a:gd name="connsiteX3" fmla="*/ 938342 w 7279370"/>
                <a:gd name="connsiteY3" fmla="*/ 4365640 h 4365640"/>
                <a:gd name="connsiteX4" fmla="*/ 0 w 7279370"/>
                <a:gd name="connsiteY4" fmla="*/ 2675635 h 4365640"/>
                <a:gd name="connsiteX0" fmla="*/ 0 w 5061853"/>
                <a:gd name="connsiteY0" fmla="*/ 2675635 h 4365640"/>
                <a:gd name="connsiteX1" fmla="*/ 5061853 w 5061853"/>
                <a:gd name="connsiteY1" fmla="*/ 0 h 4365640"/>
                <a:gd name="connsiteX2" fmla="*/ 938342 w 5061853"/>
                <a:gd name="connsiteY2" fmla="*/ 4365640 h 4365640"/>
                <a:gd name="connsiteX3" fmla="*/ 0 w 5061853"/>
                <a:gd name="connsiteY3" fmla="*/ 2675635 h 4365640"/>
                <a:gd name="connsiteX0" fmla="*/ 0 w 4307550"/>
                <a:gd name="connsiteY0" fmla="*/ 4950642 h 6640647"/>
                <a:gd name="connsiteX1" fmla="*/ 4307549 w 4307550"/>
                <a:gd name="connsiteY1" fmla="*/ -1 h 6640647"/>
                <a:gd name="connsiteX2" fmla="*/ 938342 w 4307550"/>
                <a:gd name="connsiteY2" fmla="*/ 6640647 h 6640647"/>
                <a:gd name="connsiteX3" fmla="*/ 0 w 4307550"/>
                <a:gd name="connsiteY3" fmla="*/ 4950642 h 6640647"/>
                <a:gd name="connsiteX0" fmla="*/ 0 w 4319058"/>
                <a:gd name="connsiteY0" fmla="*/ 4881596 h 6640649"/>
                <a:gd name="connsiteX1" fmla="*/ 4319059 w 4319058"/>
                <a:gd name="connsiteY1" fmla="*/ 1 h 6640649"/>
                <a:gd name="connsiteX2" fmla="*/ 949852 w 4319058"/>
                <a:gd name="connsiteY2" fmla="*/ 6640649 h 6640649"/>
                <a:gd name="connsiteX3" fmla="*/ 0 w 4319058"/>
                <a:gd name="connsiteY3" fmla="*/ 4881596 h 6640649"/>
                <a:gd name="connsiteX0" fmla="*/ 0 w 4319060"/>
                <a:gd name="connsiteY0" fmla="*/ 4881594 h 6330822"/>
                <a:gd name="connsiteX1" fmla="*/ 4319059 w 4319060"/>
                <a:gd name="connsiteY1" fmla="*/ -1 h 6330822"/>
                <a:gd name="connsiteX2" fmla="*/ 735435 w 4319060"/>
                <a:gd name="connsiteY2" fmla="*/ 6330822 h 6330822"/>
                <a:gd name="connsiteX3" fmla="*/ 0 w 4319060"/>
                <a:gd name="connsiteY3" fmla="*/ 4881594 h 6330822"/>
                <a:gd name="connsiteX0" fmla="*/ 0 w 4359409"/>
                <a:gd name="connsiteY0" fmla="*/ 4900143 h 6349371"/>
                <a:gd name="connsiteX1" fmla="*/ 4359409 w 4359409"/>
                <a:gd name="connsiteY1" fmla="*/ 0 h 6349371"/>
                <a:gd name="connsiteX2" fmla="*/ 735435 w 4359409"/>
                <a:gd name="connsiteY2" fmla="*/ 6349371 h 6349371"/>
                <a:gd name="connsiteX3" fmla="*/ 0 w 4359409"/>
                <a:gd name="connsiteY3" fmla="*/ 4900143 h 6349371"/>
                <a:gd name="connsiteX0" fmla="*/ 0 w 4308942"/>
                <a:gd name="connsiteY0" fmla="*/ 4829662 h 6278890"/>
                <a:gd name="connsiteX1" fmla="*/ 4308942 w 4308942"/>
                <a:gd name="connsiteY1" fmla="*/ 1 h 6278890"/>
                <a:gd name="connsiteX2" fmla="*/ 735435 w 4308942"/>
                <a:gd name="connsiteY2" fmla="*/ 6278890 h 6278890"/>
                <a:gd name="connsiteX3" fmla="*/ 0 w 4308942"/>
                <a:gd name="connsiteY3" fmla="*/ 4829662 h 6278890"/>
                <a:gd name="connsiteX0" fmla="*/ 0 w 5551929"/>
                <a:gd name="connsiteY0" fmla="*/ 5660367 h 7109595"/>
                <a:gd name="connsiteX1" fmla="*/ 5551929 w 5551929"/>
                <a:gd name="connsiteY1" fmla="*/ 0 h 7109595"/>
                <a:gd name="connsiteX2" fmla="*/ 735435 w 5551929"/>
                <a:gd name="connsiteY2" fmla="*/ 7109595 h 7109595"/>
                <a:gd name="connsiteX3" fmla="*/ 0 w 5551929"/>
                <a:gd name="connsiteY3" fmla="*/ 5660367 h 7109595"/>
                <a:gd name="connsiteX0" fmla="*/ 1 w 5343032"/>
                <a:gd name="connsiteY0" fmla="*/ 6101214 h 7109595"/>
                <a:gd name="connsiteX1" fmla="*/ 5343032 w 5343032"/>
                <a:gd name="connsiteY1" fmla="*/ 0 h 7109595"/>
                <a:gd name="connsiteX2" fmla="*/ 526538 w 5343032"/>
                <a:gd name="connsiteY2" fmla="*/ 7109595 h 7109595"/>
                <a:gd name="connsiteX3" fmla="*/ 1 w 5343032"/>
                <a:gd name="connsiteY3" fmla="*/ 6101214 h 7109595"/>
                <a:gd name="connsiteX0" fmla="*/ -1 w 5343030"/>
                <a:gd name="connsiteY0" fmla="*/ 6101214 h 7730269"/>
                <a:gd name="connsiteX1" fmla="*/ 5343030 w 5343030"/>
                <a:gd name="connsiteY1" fmla="*/ 0 h 7730269"/>
                <a:gd name="connsiteX2" fmla="*/ 856091 w 5343030"/>
                <a:gd name="connsiteY2" fmla="*/ 7730269 h 7730269"/>
                <a:gd name="connsiteX3" fmla="*/ -1 w 5343030"/>
                <a:gd name="connsiteY3" fmla="*/ 6101214 h 7730269"/>
                <a:gd name="connsiteX0" fmla="*/ 1 w 5332643"/>
                <a:gd name="connsiteY0" fmla="*/ 6120784 h 7749839"/>
                <a:gd name="connsiteX1" fmla="*/ 5332643 w 5332643"/>
                <a:gd name="connsiteY1" fmla="*/ -1 h 7749839"/>
                <a:gd name="connsiteX2" fmla="*/ 856093 w 5332643"/>
                <a:gd name="connsiteY2" fmla="*/ 7749839 h 7749839"/>
                <a:gd name="connsiteX3" fmla="*/ 1 w 5332643"/>
                <a:gd name="connsiteY3" fmla="*/ 6120784 h 7749839"/>
                <a:gd name="connsiteX0" fmla="*/ 0 w 5395851"/>
                <a:gd name="connsiteY0" fmla="*/ 6001707 h 7749841"/>
                <a:gd name="connsiteX1" fmla="*/ 5395851 w 5395851"/>
                <a:gd name="connsiteY1" fmla="*/ 1 h 7749841"/>
                <a:gd name="connsiteX2" fmla="*/ 919301 w 5395851"/>
                <a:gd name="connsiteY2" fmla="*/ 7749841 h 7749841"/>
                <a:gd name="connsiteX3" fmla="*/ 0 w 5395851"/>
                <a:gd name="connsiteY3" fmla="*/ 6001707 h 7749841"/>
                <a:gd name="connsiteX0" fmla="*/ 0 w 5212098"/>
                <a:gd name="connsiteY0" fmla="*/ 5451409 h 7749839"/>
                <a:gd name="connsiteX1" fmla="*/ 5212098 w 5212098"/>
                <a:gd name="connsiteY1" fmla="*/ -1 h 7749839"/>
                <a:gd name="connsiteX2" fmla="*/ 735548 w 5212098"/>
                <a:gd name="connsiteY2" fmla="*/ 7749839 h 7749839"/>
                <a:gd name="connsiteX3" fmla="*/ 0 w 5212098"/>
                <a:gd name="connsiteY3" fmla="*/ 5451409 h 7749839"/>
                <a:gd name="connsiteX0" fmla="*/ 0 w 5212098"/>
                <a:gd name="connsiteY0" fmla="*/ 5451411 h 5451411"/>
                <a:gd name="connsiteX1" fmla="*/ 5212098 w 5212098"/>
                <a:gd name="connsiteY1" fmla="*/ 1 h 5451411"/>
                <a:gd name="connsiteX2" fmla="*/ 1611612 w 5212098"/>
                <a:gd name="connsiteY2" fmla="*/ 4567350 h 5451411"/>
                <a:gd name="connsiteX3" fmla="*/ 0 w 5212098"/>
                <a:gd name="connsiteY3" fmla="*/ 5451411 h 5451411"/>
                <a:gd name="connsiteX0" fmla="*/ 0 w 5212098"/>
                <a:gd name="connsiteY0" fmla="*/ 5451409 h 5451409"/>
                <a:gd name="connsiteX1" fmla="*/ 5212098 w 5212098"/>
                <a:gd name="connsiteY1" fmla="*/ -1 h 5451409"/>
                <a:gd name="connsiteX2" fmla="*/ 1854241 w 5212098"/>
                <a:gd name="connsiteY2" fmla="*/ 4439533 h 5451409"/>
                <a:gd name="connsiteX3" fmla="*/ 0 w 5212098"/>
                <a:gd name="connsiteY3" fmla="*/ 5451409 h 5451409"/>
                <a:gd name="connsiteX0" fmla="*/ 0 w 4449034"/>
                <a:gd name="connsiteY0" fmla="*/ 5339979 h 5339979"/>
                <a:gd name="connsiteX1" fmla="*/ 4449034 w 4449034"/>
                <a:gd name="connsiteY1" fmla="*/ -1 h 5339979"/>
                <a:gd name="connsiteX2" fmla="*/ 1854241 w 4449034"/>
                <a:gd name="connsiteY2" fmla="*/ 4328103 h 5339979"/>
                <a:gd name="connsiteX3" fmla="*/ 0 w 4449034"/>
                <a:gd name="connsiteY3" fmla="*/ 5339979 h 5339979"/>
                <a:gd name="connsiteX0" fmla="*/ 0 w 4449034"/>
                <a:gd name="connsiteY0" fmla="*/ 5339981 h 5339981"/>
                <a:gd name="connsiteX1" fmla="*/ 4449034 w 4449034"/>
                <a:gd name="connsiteY1" fmla="*/ 1 h 5339981"/>
                <a:gd name="connsiteX2" fmla="*/ 2799366 w 4449034"/>
                <a:gd name="connsiteY2" fmla="*/ 3594587 h 5339981"/>
                <a:gd name="connsiteX3" fmla="*/ 0 w 4449034"/>
                <a:gd name="connsiteY3" fmla="*/ 5339981 h 5339981"/>
                <a:gd name="connsiteX0" fmla="*/ 0 w 1956156"/>
                <a:gd name="connsiteY0" fmla="*/ 2979319 h 3594585"/>
                <a:gd name="connsiteX1" fmla="*/ 1956156 w 1956156"/>
                <a:gd name="connsiteY1" fmla="*/ -1 h 3594585"/>
                <a:gd name="connsiteX2" fmla="*/ 306488 w 1956156"/>
                <a:gd name="connsiteY2" fmla="*/ 3594585 h 3594585"/>
                <a:gd name="connsiteX3" fmla="*/ 0 w 1956156"/>
                <a:gd name="connsiteY3" fmla="*/ 2979319 h 3594585"/>
                <a:gd name="connsiteX0" fmla="*/ 0 w 1956156"/>
                <a:gd name="connsiteY0" fmla="*/ 2979321 h 3368191"/>
                <a:gd name="connsiteX1" fmla="*/ 1956156 w 1956156"/>
                <a:gd name="connsiteY1" fmla="*/ 1 h 3368191"/>
                <a:gd name="connsiteX2" fmla="*/ 219927 w 1956156"/>
                <a:gd name="connsiteY2" fmla="*/ 3368192 h 3368191"/>
                <a:gd name="connsiteX3" fmla="*/ 0 w 1956156"/>
                <a:gd name="connsiteY3" fmla="*/ 2979321 h 3368191"/>
                <a:gd name="connsiteX0" fmla="*/ 0 w 2004184"/>
                <a:gd name="connsiteY0" fmla="*/ 3004510 h 3393381"/>
                <a:gd name="connsiteX1" fmla="*/ 2004184 w 2004184"/>
                <a:gd name="connsiteY1" fmla="*/ 0 h 3393381"/>
                <a:gd name="connsiteX2" fmla="*/ 219927 w 2004184"/>
                <a:gd name="connsiteY2" fmla="*/ 3393381 h 3393381"/>
                <a:gd name="connsiteX3" fmla="*/ 0 w 2004184"/>
                <a:gd name="connsiteY3" fmla="*/ 3004510 h 3393381"/>
                <a:gd name="connsiteX0" fmla="*/ 0 w 2004184"/>
                <a:gd name="connsiteY0" fmla="*/ 3004510 h 3500340"/>
                <a:gd name="connsiteX1" fmla="*/ 2004184 w 2004184"/>
                <a:gd name="connsiteY1" fmla="*/ 0 h 3500340"/>
                <a:gd name="connsiteX2" fmla="*/ 183082 w 2004184"/>
                <a:gd name="connsiteY2" fmla="*/ 3500339 h 3500340"/>
                <a:gd name="connsiteX3" fmla="*/ 0 w 2004184"/>
                <a:gd name="connsiteY3" fmla="*/ 3004510 h 3500340"/>
                <a:gd name="connsiteX0" fmla="*/ 0 w 2024877"/>
                <a:gd name="connsiteY0" fmla="*/ 3053228 h 3500339"/>
                <a:gd name="connsiteX1" fmla="*/ 2024877 w 2024877"/>
                <a:gd name="connsiteY1" fmla="*/ 0 h 3500339"/>
                <a:gd name="connsiteX2" fmla="*/ 203775 w 2024877"/>
                <a:gd name="connsiteY2" fmla="*/ 3500339 h 3500339"/>
                <a:gd name="connsiteX3" fmla="*/ 0 w 2024877"/>
                <a:gd name="connsiteY3" fmla="*/ 3053228 h 3500339"/>
                <a:gd name="connsiteX0" fmla="*/ 0 w 2037492"/>
                <a:gd name="connsiteY0" fmla="*/ 3072826 h 3500339"/>
                <a:gd name="connsiteX1" fmla="*/ 2037492 w 2037492"/>
                <a:gd name="connsiteY1" fmla="*/ 0 h 3500339"/>
                <a:gd name="connsiteX2" fmla="*/ 216390 w 2037492"/>
                <a:gd name="connsiteY2" fmla="*/ 3500339 h 3500339"/>
                <a:gd name="connsiteX3" fmla="*/ 0 w 2037492"/>
                <a:gd name="connsiteY3" fmla="*/ 3072826 h 3500339"/>
                <a:gd name="connsiteX0" fmla="*/ -1 w 2342901"/>
                <a:gd name="connsiteY0" fmla="*/ 2321204 h 3500339"/>
                <a:gd name="connsiteX1" fmla="*/ 2342901 w 2342901"/>
                <a:gd name="connsiteY1" fmla="*/ 0 h 3500339"/>
                <a:gd name="connsiteX2" fmla="*/ 521799 w 2342901"/>
                <a:gd name="connsiteY2" fmla="*/ 3500339 h 3500339"/>
                <a:gd name="connsiteX3" fmla="*/ -1 w 2342901"/>
                <a:gd name="connsiteY3" fmla="*/ 2321204 h 3500339"/>
                <a:gd name="connsiteX0" fmla="*/ -1 w 2342901"/>
                <a:gd name="connsiteY0" fmla="*/ 2321204 h 3452354"/>
                <a:gd name="connsiteX1" fmla="*/ 2342901 w 2342901"/>
                <a:gd name="connsiteY1" fmla="*/ 0 h 3452354"/>
                <a:gd name="connsiteX2" fmla="*/ 181178 w 2342901"/>
                <a:gd name="connsiteY2" fmla="*/ 3452353 h 3452354"/>
                <a:gd name="connsiteX3" fmla="*/ -1 w 2342901"/>
                <a:gd name="connsiteY3" fmla="*/ 2321204 h 3452354"/>
                <a:gd name="connsiteX0" fmla="*/ 0 w 2292931"/>
                <a:gd name="connsiteY0" fmla="*/ 2530176 h 3452354"/>
                <a:gd name="connsiteX1" fmla="*/ 2292931 w 2292931"/>
                <a:gd name="connsiteY1" fmla="*/ 0 h 3452354"/>
                <a:gd name="connsiteX2" fmla="*/ 131208 w 2292931"/>
                <a:gd name="connsiteY2" fmla="*/ 3452353 h 3452354"/>
                <a:gd name="connsiteX3" fmla="*/ 0 w 2292931"/>
                <a:gd name="connsiteY3" fmla="*/ 2530176 h 3452354"/>
                <a:gd name="connsiteX0" fmla="*/ 1 w 2582841"/>
                <a:gd name="connsiteY0" fmla="*/ 533657 h 3452354"/>
                <a:gd name="connsiteX1" fmla="*/ 2582841 w 2582841"/>
                <a:gd name="connsiteY1" fmla="*/ 0 h 3452354"/>
                <a:gd name="connsiteX2" fmla="*/ 421118 w 2582841"/>
                <a:gd name="connsiteY2" fmla="*/ 3452353 h 3452354"/>
                <a:gd name="connsiteX3" fmla="*/ 1 w 2582841"/>
                <a:gd name="connsiteY3" fmla="*/ 533657 h 3452354"/>
                <a:gd name="connsiteX0" fmla="*/ 1 w 2582841"/>
                <a:gd name="connsiteY0" fmla="*/ 533657 h 2567144"/>
                <a:gd name="connsiteX1" fmla="*/ 2582841 w 2582841"/>
                <a:gd name="connsiteY1" fmla="*/ 0 h 2567144"/>
                <a:gd name="connsiteX2" fmla="*/ 253324 w 2582841"/>
                <a:gd name="connsiteY2" fmla="*/ 2567143 h 2567144"/>
                <a:gd name="connsiteX3" fmla="*/ 1 w 2582841"/>
                <a:gd name="connsiteY3" fmla="*/ 533657 h 2567144"/>
                <a:gd name="connsiteX0" fmla="*/ 1 w 2582841"/>
                <a:gd name="connsiteY0" fmla="*/ 533657 h 2569202"/>
                <a:gd name="connsiteX1" fmla="*/ 2582841 w 2582841"/>
                <a:gd name="connsiteY1" fmla="*/ 0 h 2569202"/>
                <a:gd name="connsiteX2" fmla="*/ 302690 w 2582841"/>
                <a:gd name="connsiteY2" fmla="*/ 2569201 h 2569202"/>
                <a:gd name="connsiteX3" fmla="*/ 1 w 2582841"/>
                <a:gd name="connsiteY3" fmla="*/ 533657 h 2569202"/>
                <a:gd name="connsiteX0" fmla="*/ 1 w 2562169"/>
                <a:gd name="connsiteY0" fmla="*/ 540853 h 2569202"/>
                <a:gd name="connsiteX1" fmla="*/ 2562169 w 2562169"/>
                <a:gd name="connsiteY1" fmla="*/ 0 h 2569202"/>
                <a:gd name="connsiteX2" fmla="*/ 282018 w 2562169"/>
                <a:gd name="connsiteY2" fmla="*/ 2569201 h 2569202"/>
                <a:gd name="connsiteX3" fmla="*/ 1 w 2562169"/>
                <a:gd name="connsiteY3" fmla="*/ 540853 h 2569202"/>
                <a:gd name="connsiteX0" fmla="*/ 1 w 2499527"/>
                <a:gd name="connsiteY0" fmla="*/ 431576 h 2459925"/>
                <a:gd name="connsiteX1" fmla="*/ 2499528 w 2499527"/>
                <a:gd name="connsiteY1" fmla="*/ 0 h 2459925"/>
                <a:gd name="connsiteX2" fmla="*/ 282018 w 2499527"/>
                <a:gd name="connsiteY2" fmla="*/ 2459924 h 2459925"/>
                <a:gd name="connsiteX3" fmla="*/ 1 w 2499527"/>
                <a:gd name="connsiteY3" fmla="*/ 431576 h 2459925"/>
                <a:gd name="connsiteX0" fmla="*/ 0 w 2292891"/>
                <a:gd name="connsiteY0" fmla="*/ 1854625 h 2459925"/>
                <a:gd name="connsiteX1" fmla="*/ 2292892 w 2292891"/>
                <a:gd name="connsiteY1" fmla="*/ 0 h 2459925"/>
                <a:gd name="connsiteX2" fmla="*/ 75382 w 2292891"/>
                <a:gd name="connsiteY2" fmla="*/ 2459924 h 2459925"/>
                <a:gd name="connsiteX3" fmla="*/ 0 w 2292891"/>
                <a:gd name="connsiteY3" fmla="*/ 1854625 h 2459925"/>
                <a:gd name="connsiteX0" fmla="*/ 1 w 2274106"/>
                <a:gd name="connsiteY0" fmla="*/ 1849681 h 2459925"/>
                <a:gd name="connsiteX1" fmla="*/ 2274107 w 2274106"/>
                <a:gd name="connsiteY1" fmla="*/ 0 h 2459925"/>
                <a:gd name="connsiteX2" fmla="*/ 56597 w 2274106"/>
                <a:gd name="connsiteY2" fmla="*/ 2459924 h 2459925"/>
                <a:gd name="connsiteX3" fmla="*/ 1 w 2274106"/>
                <a:gd name="connsiteY3" fmla="*/ 1849681 h 2459925"/>
                <a:gd name="connsiteX0" fmla="*/ 1 w 2373485"/>
                <a:gd name="connsiteY0" fmla="*/ 1949260 h 2559504"/>
                <a:gd name="connsiteX1" fmla="*/ 2373485 w 2373485"/>
                <a:gd name="connsiteY1" fmla="*/ -2 h 2559504"/>
                <a:gd name="connsiteX2" fmla="*/ 56597 w 2373485"/>
                <a:gd name="connsiteY2" fmla="*/ 2559503 h 2559504"/>
                <a:gd name="connsiteX3" fmla="*/ 1 w 2373485"/>
                <a:gd name="connsiteY3" fmla="*/ 1949260 h 2559504"/>
                <a:gd name="connsiteX0" fmla="*/ 1 w 2373485"/>
                <a:gd name="connsiteY0" fmla="*/ 1949260 h 2626113"/>
                <a:gd name="connsiteX1" fmla="*/ 2373485 w 2373485"/>
                <a:gd name="connsiteY1" fmla="*/ -2 h 2626113"/>
                <a:gd name="connsiteX2" fmla="*/ 82445 w 2373485"/>
                <a:gd name="connsiteY2" fmla="*/ 2626115 h 2626113"/>
                <a:gd name="connsiteX3" fmla="*/ 1 w 2373485"/>
                <a:gd name="connsiteY3" fmla="*/ 1949260 h 2626113"/>
                <a:gd name="connsiteX0" fmla="*/ 1 w 2369242"/>
                <a:gd name="connsiteY0" fmla="*/ 1927166 h 2604019"/>
                <a:gd name="connsiteX1" fmla="*/ 2369242 w 2369242"/>
                <a:gd name="connsiteY1" fmla="*/ -1 h 2604019"/>
                <a:gd name="connsiteX2" fmla="*/ 82445 w 2369242"/>
                <a:gd name="connsiteY2" fmla="*/ 2604021 h 2604019"/>
                <a:gd name="connsiteX3" fmla="*/ 1 w 2369242"/>
                <a:gd name="connsiteY3" fmla="*/ 1927166 h 2604019"/>
                <a:gd name="connsiteX0" fmla="*/ 1 w 2357728"/>
                <a:gd name="connsiteY0" fmla="*/ 1913652 h 2604019"/>
                <a:gd name="connsiteX1" fmla="*/ 2357728 w 2357728"/>
                <a:gd name="connsiteY1" fmla="*/ -1 h 2604019"/>
                <a:gd name="connsiteX2" fmla="*/ 70931 w 2357728"/>
                <a:gd name="connsiteY2" fmla="*/ 2604021 h 2604019"/>
                <a:gd name="connsiteX3" fmla="*/ 1 w 2357728"/>
                <a:gd name="connsiteY3" fmla="*/ 1913652 h 2604019"/>
                <a:gd name="connsiteX0" fmla="*/ -1 w 2043647"/>
                <a:gd name="connsiteY0" fmla="*/ 2709690 h 3400060"/>
                <a:gd name="connsiteX1" fmla="*/ 2043647 w 2043647"/>
                <a:gd name="connsiteY1" fmla="*/ 0 h 3400060"/>
                <a:gd name="connsiteX2" fmla="*/ 70929 w 2043647"/>
                <a:gd name="connsiteY2" fmla="*/ 3400059 h 3400060"/>
                <a:gd name="connsiteX3" fmla="*/ -1 w 2043647"/>
                <a:gd name="connsiteY3" fmla="*/ 2709690 h 3400060"/>
                <a:gd name="connsiteX0" fmla="*/ 1 w 2043649"/>
                <a:gd name="connsiteY0" fmla="*/ 2709690 h 2709689"/>
                <a:gd name="connsiteX1" fmla="*/ 2043649 w 2043649"/>
                <a:gd name="connsiteY1" fmla="*/ 0 h 2709689"/>
                <a:gd name="connsiteX2" fmla="*/ 633619 w 2043649"/>
                <a:gd name="connsiteY2" fmla="*/ 2455619 h 2709689"/>
                <a:gd name="connsiteX3" fmla="*/ 1 w 2043649"/>
                <a:gd name="connsiteY3" fmla="*/ 2709690 h 2709689"/>
                <a:gd name="connsiteX0" fmla="*/ -1 w 2136720"/>
                <a:gd name="connsiteY0" fmla="*/ 2789111 h 2789110"/>
                <a:gd name="connsiteX1" fmla="*/ 2136719 w 2136720"/>
                <a:gd name="connsiteY1" fmla="*/ 0 h 2789110"/>
                <a:gd name="connsiteX2" fmla="*/ 633617 w 2136720"/>
                <a:gd name="connsiteY2" fmla="*/ 2535040 h 2789110"/>
                <a:gd name="connsiteX3" fmla="*/ -1 w 2136720"/>
                <a:gd name="connsiteY3" fmla="*/ 2789111 h 2789110"/>
                <a:gd name="connsiteX0" fmla="*/ 1 w 2136720"/>
                <a:gd name="connsiteY0" fmla="*/ 2789111 h 2789110"/>
                <a:gd name="connsiteX1" fmla="*/ 2136721 w 2136720"/>
                <a:gd name="connsiteY1" fmla="*/ 0 h 2789110"/>
                <a:gd name="connsiteX2" fmla="*/ 699192 w 2136720"/>
                <a:gd name="connsiteY2" fmla="*/ 2517780 h 2789110"/>
                <a:gd name="connsiteX3" fmla="*/ 1 w 2136720"/>
                <a:gd name="connsiteY3" fmla="*/ 2789111 h 2789110"/>
                <a:gd name="connsiteX0" fmla="*/ -1 w 2136720"/>
                <a:gd name="connsiteY0" fmla="*/ 2789111 h 2789110"/>
                <a:gd name="connsiteX1" fmla="*/ 2136719 w 2136720"/>
                <a:gd name="connsiteY1" fmla="*/ 0 h 2789110"/>
                <a:gd name="connsiteX2" fmla="*/ 693902 w 2136720"/>
                <a:gd name="connsiteY2" fmla="*/ 2464253 h 2789110"/>
                <a:gd name="connsiteX3" fmla="*/ -1 w 2136720"/>
                <a:gd name="connsiteY3" fmla="*/ 2789111 h 2789110"/>
                <a:gd name="connsiteX0" fmla="*/ 1 w 2136720"/>
                <a:gd name="connsiteY0" fmla="*/ 2789111 h 2789110"/>
                <a:gd name="connsiteX1" fmla="*/ 2136721 w 2136720"/>
                <a:gd name="connsiteY1" fmla="*/ 0 h 2789110"/>
                <a:gd name="connsiteX2" fmla="*/ 701832 w 2136720"/>
                <a:gd name="connsiteY2" fmla="*/ 2544543 h 2789110"/>
                <a:gd name="connsiteX3" fmla="*/ 1 w 2136720"/>
                <a:gd name="connsiteY3" fmla="*/ 2789111 h 2789110"/>
                <a:gd name="connsiteX0" fmla="*/ -1 w 2224507"/>
                <a:gd name="connsiteY0" fmla="*/ 2922058 h 2922057"/>
                <a:gd name="connsiteX1" fmla="*/ 2224507 w 2224507"/>
                <a:gd name="connsiteY1" fmla="*/ -1 h 2922057"/>
                <a:gd name="connsiteX2" fmla="*/ 701830 w 2224507"/>
                <a:gd name="connsiteY2" fmla="*/ 2677490 h 2922057"/>
                <a:gd name="connsiteX3" fmla="*/ -1 w 2224507"/>
                <a:gd name="connsiteY3" fmla="*/ 2922058 h 2922057"/>
                <a:gd name="connsiteX0" fmla="*/ 1 w 2224509"/>
                <a:gd name="connsiteY0" fmla="*/ 2922058 h 2922057"/>
                <a:gd name="connsiteX1" fmla="*/ 2224509 w 2224509"/>
                <a:gd name="connsiteY1" fmla="*/ -1 h 2922057"/>
                <a:gd name="connsiteX2" fmla="*/ 575970 w 2224509"/>
                <a:gd name="connsiteY2" fmla="*/ 2765538 h 2922057"/>
                <a:gd name="connsiteX3" fmla="*/ 1 w 2224509"/>
                <a:gd name="connsiteY3" fmla="*/ 2922058 h 2922057"/>
                <a:gd name="connsiteX0" fmla="*/ -1 w 2224507"/>
                <a:gd name="connsiteY0" fmla="*/ 2922058 h 2922057"/>
                <a:gd name="connsiteX1" fmla="*/ 2224507 w 2224507"/>
                <a:gd name="connsiteY1" fmla="*/ -1 h 2922057"/>
                <a:gd name="connsiteX2" fmla="*/ 589721 w 2224507"/>
                <a:gd name="connsiteY2" fmla="*/ 2734460 h 2922057"/>
                <a:gd name="connsiteX3" fmla="*/ -1 w 2224507"/>
                <a:gd name="connsiteY3" fmla="*/ 2922058 h 2922057"/>
                <a:gd name="connsiteX0" fmla="*/ 0 w 1688814"/>
                <a:gd name="connsiteY0" fmla="*/ 2185002 h 2734461"/>
                <a:gd name="connsiteX1" fmla="*/ 1688814 w 1688814"/>
                <a:gd name="connsiteY1" fmla="*/ 1 h 2734461"/>
                <a:gd name="connsiteX2" fmla="*/ 54028 w 1688814"/>
                <a:gd name="connsiteY2" fmla="*/ 2734462 h 2734461"/>
                <a:gd name="connsiteX3" fmla="*/ 0 w 1688814"/>
                <a:gd name="connsiteY3" fmla="*/ 2185002 h 2734461"/>
                <a:gd name="connsiteX0" fmla="*/ 0 w 1648095"/>
                <a:gd name="connsiteY0" fmla="*/ 2245239 h 2794700"/>
                <a:gd name="connsiteX1" fmla="*/ 1648095 w 1648095"/>
                <a:gd name="connsiteY1" fmla="*/ -1 h 2794700"/>
                <a:gd name="connsiteX2" fmla="*/ 54028 w 1648095"/>
                <a:gd name="connsiteY2" fmla="*/ 2794699 h 2794700"/>
                <a:gd name="connsiteX3" fmla="*/ 0 w 1648095"/>
                <a:gd name="connsiteY3" fmla="*/ 2245239 h 2794700"/>
                <a:gd name="connsiteX0" fmla="*/ 0 w 1648095"/>
                <a:gd name="connsiteY0" fmla="*/ 2245241 h 2999648"/>
                <a:gd name="connsiteX1" fmla="*/ 1648095 w 1648095"/>
                <a:gd name="connsiteY1" fmla="*/ 1 h 2999648"/>
                <a:gd name="connsiteX2" fmla="*/ 64480 w 1648095"/>
                <a:gd name="connsiteY2" fmla="*/ 2999649 h 2999648"/>
                <a:gd name="connsiteX3" fmla="*/ 0 w 1648095"/>
                <a:gd name="connsiteY3" fmla="*/ 2245241 h 2999648"/>
                <a:gd name="connsiteX0" fmla="*/ 0 w 1628401"/>
                <a:gd name="connsiteY0" fmla="*/ 2302508 h 3056917"/>
                <a:gd name="connsiteX1" fmla="*/ 1628401 w 1628401"/>
                <a:gd name="connsiteY1" fmla="*/ 0 h 3056917"/>
                <a:gd name="connsiteX2" fmla="*/ 64480 w 1628401"/>
                <a:gd name="connsiteY2" fmla="*/ 3056916 h 3056917"/>
                <a:gd name="connsiteX3" fmla="*/ 0 w 1628401"/>
                <a:gd name="connsiteY3" fmla="*/ 2302508 h 3056917"/>
                <a:gd name="connsiteX0" fmla="*/ 0 w 1585099"/>
                <a:gd name="connsiteY0" fmla="*/ 3244616 h 3999024"/>
                <a:gd name="connsiteX1" fmla="*/ 1585099 w 1585099"/>
                <a:gd name="connsiteY1" fmla="*/ 0 h 3999024"/>
                <a:gd name="connsiteX2" fmla="*/ 64480 w 1585099"/>
                <a:gd name="connsiteY2" fmla="*/ 3999024 h 3999024"/>
                <a:gd name="connsiteX3" fmla="*/ 0 w 1585099"/>
                <a:gd name="connsiteY3" fmla="*/ 3244616 h 3999024"/>
                <a:gd name="connsiteX0" fmla="*/ 0 w 1585099"/>
                <a:gd name="connsiteY0" fmla="*/ 3244616 h 4501961"/>
                <a:gd name="connsiteX1" fmla="*/ 1585099 w 1585099"/>
                <a:gd name="connsiteY1" fmla="*/ 0 h 4501961"/>
                <a:gd name="connsiteX2" fmla="*/ 86365 w 1585099"/>
                <a:gd name="connsiteY2" fmla="*/ 4501961 h 4501961"/>
                <a:gd name="connsiteX3" fmla="*/ 0 w 1585099"/>
                <a:gd name="connsiteY3" fmla="*/ 3244616 h 4501961"/>
                <a:gd name="connsiteX0" fmla="*/ 0 w 1365881"/>
                <a:gd name="connsiteY0" fmla="*/ 3066570 h 4323915"/>
                <a:gd name="connsiteX1" fmla="*/ 1365881 w 1365881"/>
                <a:gd name="connsiteY1" fmla="*/ 0 h 4323915"/>
                <a:gd name="connsiteX2" fmla="*/ 86365 w 1365881"/>
                <a:gd name="connsiteY2" fmla="*/ 4323915 h 4323915"/>
                <a:gd name="connsiteX3" fmla="*/ 0 w 1365881"/>
                <a:gd name="connsiteY3" fmla="*/ 3066570 h 4323915"/>
                <a:gd name="connsiteX0" fmla="*/ 0 w 1364125"/>
                <a:gd name="connsiteY0" fmla="*/ 3093282 h 4350627"/>
                <a:gd name="connsiteX1" fmla="*/ 1364125 w 1364125"/>
                <a:gd name="connsiteY1" fmla="*/ 0 h 4350627"/>
                <a:gd name="connsiteX2" fmla="*/ 86365 w 1364125"/>
                <a:gd name="connsiteY2" fmla="*/ 4350627 h 4350627"/>
                <a:gd name="connsiteX3" fmla="*/ 0 w 1364125"/>
                <a:gd name="connsiteY3" fmla="*/ 3093282 h 4350627"/>
                <a:gd name="connsiteX0" fmla="*/ 0 w 1399083"/>
                <a:gd name="connsiteY0" fmla="*/ 3679790 h 4937135"/>
                <a:gd name="connsiteX1" fmla="*/ 1399083 w 1399083"/>
                <a:gd name="connsiteY1" fmla="*/ 0 h 4937135"/>
                <a:gd name="connsiteX2" fmla="*/ 86365 w 1399083"/>
                <a:gd name="connsiteY2" fmla="*/ 4937135 h 4937135"/>
                <a:gd name="connsiteX3" fmla="*/ 0 w 1399083"/>
                <a:gd name="connsiteY3" fmla="*/ 3679790 h 4937135"/>
                <a:gd name="connsiteX0" fmla="*/ 0 w 1400693"/>
                <a:gd name="connsiteY0" fmla="*/ 3644174 h 4937135"/>
                <a:gd name="connsiteX1" fmla="*/ 1400693 w 1400693"/>
                <a:gd name="connsiteY1" fmla="*/ 0 h 4937135"/>
                <a:gd name="connsiteX2" fmla="*/ 87975 w 1400693"/>
                <a:gd name="connsiteY2" fmla="*/ 4937135 h 4937135"/>
                <a:gd name="connsiteX3" fmla="*/ 0 w 1400693"/>
                <a:gd name="connsiteY3" fmla="*/ 3644174 h 4937135"/>
                <a:gd name="connsiteX0" fmla="*/ 0 w 1400693"/>
                <a:gd name="connsiteY0" fmla="*/ 3644174 h 4988541"/>
                <a:gd name="connsiteX1" fmla="*/ 1400693 w 1400693"/>
                <a:gd name="connsiteY1" fmla="*/ 0 h 4988541"/>
                <a:gd name="connsiteX2" fmla="*/ 62126 w 1400693"/>
                <a:gd name="connsiteY2" fmla="*/ 4988541 h 4988541"/>
                <a:gd name="connsiteX3" fmla="*/ 0 w 1400693"/>
                <a:gd name="connsiteY3" fmla="*/ 3644174 h 4988541"/>
                <a:gd name="connsiteX0" fmla="*/ 0 w 1422446"/>
                <a:gd name="connsiteY0" fmla="*/ 3750442 h 5094809"/>
                <a:gd name="connsiteX1" fmla="*/ 1422446 w 1422446"/>
                <a:gd name="connsiteY1" fmla="*/ 0 h 5094809"/>
                <a:gd name="connsiteX2" fmla="*/ 62126 w 1422446"/>
                <a:gd name="connsiteY2" fmla="*/ 5094809 h 5094809"/>
                <a:gd name="connsiteX3" fmla="*/ 0 w 1422446"/>
                <a:gd name="connsiteY3" fmla="*/ 3750442 h 5094809"/>
                <a:gd name="connsiteX0" fmla="*/ 0 w 1463383"/>
                <a:gd name="connsiteY0" fmla="*/ 3860723 h 5094809"/>
                <a:gd name="connsiteX1" fmla="*/ 1463383 w 1463383"/>
                <a:gd name="connsiteY1" fmla="*/ 0 h 5094809"/>
                <a:gd name="connsiteX2" fmla="*/ 103063 w 1463383"/>
                <a:gd name="connsiteY2" fmla="*/ 5094809 h 5094809"/>
                <a:gd name="connsiteX3" fmla="*/ 0 w 1463383"/>
                <a:gd name="connsiteY3" fmla="*/ 3860723 h 5094809"/>
                <a:gd name="connsiteX0" fmla="*/ 0 w 1463383"/>
                <a:gd name="connsiteY0" fmla="*/ 3860723 h 5219739"/>
                <a:gd name="connsiteX1" fmla="*/ 1463383 w 1463383"/>
                <a:gd name="connsiteY1" fmla="*/ 0 h 5219739"/>
                <a:gd name="connsiteX2" fmla="*/ 54087 w 1463383"/>
                <a:gd name="connsiteY2" fmla="*/ 5219739 h 5219739"/>
                <a:gd name="connsiteX3" fmla="*/ 0 w 1463383"/>
                <a:gd name="connsiteY3" fmla="*/ 3860723 h 5219739"/>
                <a:gd name="connsiteX0" fmla="*/ 26576 w 1409296"/>
                <a:gd name="connsiteY0" fmla="*/ 3650225 h 5219739"/>
                <a:gd name="connsiteX1" fmla="*/ 1409296 w 1409296"/>
                <a:gd name="connsiteY1" fmla="*/ 0 h 5219739"/>
                <a:gd name="connsiteX2" fmla="*/ 0 w 1409296"/>
                <a:gd name="connsiteY2" fmla="*/ 5219739 h 5219739"/>
                <a:gd name="connsiteX3" fmla="*/ 26576 w 1409296"/>
                <a:gd name="connsiteY3" fmla="*/ 3650225 h 5219739"/>
                <a:gd name="connsiteX0" fmla="*/ 0 w 1382720"/>
                <a:gd name="connsiteY0" fmla="*/ 3650225 h 4933605"/>
                <a:gd name="connsiteX1" fmla="*/ 1382720 w 1382720"/>
                <a:gd name="connsiteY1" fmla="*/ 0 h 4933605"/>
                <a:gd name="connsiteX2" fmla="*/ 51218 w 1382720"/>
                <a:gd name="connsiteY2" fmla="*/ 4933605 h 4933605"/>
                <a:gd name="connsiteX3" fmla="*/ 0 w 1382720"/>
                <a:gd name="connsiteY3" fmla="*/ 3650225 h 4933605"/>
                <a:gd name="connsiteX0" fmla="*/ 0 w 1381598"/>
                <a:gd name="connsiteY0" fmla="*/ 3684655 h 4968035"/>
                <a:gd name="connsiteX1" fmla="*/ 1381598 w 1381598"/>
                <a:gd name="connsiteY1" fmla="*/ 1 h 4968035"/>
                <a:gd name="connsiteX2" fmla="*/ 51218 w 1381598"/>
                <a:gd name="connsiteY2" fmla="*/ 4968035 h 4968035"/>
                <a:gd name="connsiteX3" fmla="*/ 0 w 1381598"/>
                <a:gd name="connsiteY3" fmla="*/ 3684655 h 4968035"/>
              </a:gdLst>
              <a:ahLst/>
              <a:cxnLst>
                <a:cxn ang="0">
                  <a:pos x="connsiteX0" y="connsiteY0"/>
                </a:cxn>
                <a:cxn ang="0">
                  <a:pos x="connsiteX1" y="connsiteY1"/>
                </a:cxn>
                <a:cxn ang="0">
                  <a:pos x="connsiteX2" y="connsiteY2"/>
                </a:cxn>
                <a:cxn ang="0">
                  <a:pos x="connsiteX3" y="connsiteY3"/>
                </a:cxn>
              </a:cxnLst>
              <a:rect l="l" t="t" r="r" b="b"/>
              <a:pathLst>
                <a:path w="1381598" h="4968035">
                  <a:moveTo>
                    <a:pt x="0" y="3684655"/>
                  </a:moveTo>
                  <a:lnTo>
                    <a:pt x="1381598" y="1"/>
                  </a:lnTo>
                  <a:lnTo>
                    <a:pt x="51218" y="4968035"/>
                  </a:lnTo>
                  <a:lnTo>
                    <a:pt x="0" y="3684655"/>
                  </a:lnTo>
                  <a:close/>
                </a:path>
              </a:pathLst>
            </a:custGeom>
            <a:solidFill>
              <a:schemeClr val="accent3">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solidFill>
                  <a:prstClr val="white"/>
                </a:solidFill>
              </a:endParaRPr>
            </a:p>
          </p:txBody>
        </p:sp>
        <p:sp>
          <p:nvSpPr>
            <p:cNvPr id="17" name="Parallelogram 5"/>
            <p:cNvSpPr/>
            <p:nvPr/>
          </p:nvSpPr>
          <p:spPr>
            <a:xfrm rot="21050481" flipH="1">
              <a:off x="7701694" y="83945"/>
              <a:ext cx="1296252" cy="1239251"/>
            </a:xfrm>
            <a:custGeom>
              <a:avLst/>
              <a:gdLst>
                <a:gd name="connsiteX0" fmla="*/ 0 w 1476375"/>
                <a:gd name="connsiteY0" fmla="*/ 2105025 h 2105025"/>
                <a:gd name="connsiteX1" fmla="*/ 369094 w 1476375"/>
                <a:gd name="connsiteY1" fmla="*/ 0 h 2105025"/>
                <a:gd name="connsiteX2" fmla="*/ 1476375 w 1476375"/>
                <a:gd name="connsiteY2" fmla="*/ 0 h 2105025"/>
                <a:gd name="connsiteX3" fmla="*/ 1107281 w 1476375"/>
                <a:gd name="connsiteY3" fmla="*/ 2105025 h 2105025"/>
                <a:gd name="connsiteX4" fmla="*/ 0 w 1476375"/>
                <a:gd name="connsiteY4" fmla="*/ 2105025 h 2105025"/>
                <a:gd name="connsiteX0" fmla="*/ 497681 w 1974056"/>
                <a:gd name="connsiteY0" fmla="*/ 2209800 h 2209800"/>
                <a:gd name="connsiteX1" fmla="*/ 0 w 1974056"/>
                <a:gd name="connsiteY1" fmla="*/ 0 h 2209800"/>
                <a:gd name="connsiteX2" fmla="*/ 1974056 w 1974056"/>
                <a:gd name="connsiteY2" fmla="*/ 104775 h 2209800"/>
                <a:gd name="connsiteX3" fmla="*/ 1604962 w 1974056"/>
                <a:gd name="connsiteY3" fmla="*/ 2209800 h 2209800"/>
                <a:gd name="connsiteX4" fmla="*/ 497681 w 1974056"/>
                <a:gd name="connsiteY4" fmla="*/ 2209800 h 2209800"/>
                <a:gd name="connsiteX0" fmla="*/ 497681 w 1604962"/>
                <a:gd name="connsiteY0" fmla="*/ 2209800 h 2209800"/>
                <a:gd name="connsiteX1" fmla="*/ 0 w 1604962"/>
                <a:gd name="connsiteY1" fmla="*/ 0 h 2209800"/>
                <a:gd name="connsiteX2" fmla="*/ 402334 w 1604962"/>
                <a:gd name="connsiteY2" fmla="*/ 0 h 2209800"/>
                <a:gd name="connsiteX3" fmla="*/ 1604962 w 1604962"/>
                <a:gd name="connsiteY3" fmla="*/ 2209800 h 2209800"/>
                <a:gd name="connsiteX4" fmla="*/ 497681 w 1604962"/>
                <a:gd name="connsiteY4" fmla="*/ 2209800 h 2209800"/>
                <a:gd name="connsiteX0" fmla="*/ 0 w 2564894"/>
                <a:gd name="connsiteY0" fmla="*/ 1428682 h 2209800"/>
                <a:gd name="connsiteX1" fmla="*/ 959932 w 2564894"/>
                <a:gd name="connsiteY1" fmla="*/ 0 h 2209800"/>
                <a:gd name="connsiteX2" fmla="*/ 1362266 w 2564894"/>
                <a:gd name="connsiteY2" fmla="*/ 0 h 2209800"/>
                <a:gd name="connsiteX3" fmla="*/ 2564894 w 2564894"/>
                <a:gd name="connsiteY3" fmla="*/ 2209800 h 2209800"/>
                <a:gd name="connsiteX4" fmla="*/ 0 w 2564894"/>
                <a:gd name="connsiteY4" fmla="*/ 1428682 h 2209800"/>
                <a:gd name="connsiteX0" fmla="*/ 0 w 1362266"/>
                <a:gd name="connsiteY0" fmla="*/ 1428682 h 1990725"/>
                <a:gd name="connsiteX1" fmla="*/ 959932 w 1362266"/>
                <a:gd name="connsiteY1" fmla="*/ 0 h 1990725"/>
                <a:gd name="connsiteX2" fmla="*/ 1362266 w 1362266"/>
                <a:gd name="connsiteY2" fmla="*/ 0 h 1990725"/>
                <a:gd name="connsiteX3" fmla="*/ 0 w 1362266"/>
                <a:gd name="connsiteY3" fmla="*/ 1990725 h 1990725"/>
                <a:gd name="connsiteX4" fmla="*/ 0 w 1362266"/>
                <a:gd name="connsiteY4" fmla="*/ 1428682 h 1990725"/>
                <a:gd name="connsiteX0" fmla="*/ 0 w 1362266"/>
                <a:gd name="connsiteY0" fmla="*/ 1428682 h 2033587"/>
                <a:gd name="connsiteX1" fmla="*/ 959932 w 1362266"/>
                <a:gd name="connsiteY1" fmla="*/ 0 h 2033587"/>
                <a:gd name="connsiteX2" fmla="*/ 1362266 w 1362266"/>
                <a:gd name="connsiteY2" fmla="*/ 0 h 2033587"/>
                <a:gd name="connsiteX3" fmla="*/ 0 w 1362266"/>
                <a:gd name="connsiteY3" fmla="*/ 2033587 h 2033587"/>
                <a:gd name="connsiteX4" fmla="*/ 0 w 1362266"/>
                <a:gd name="connsiteY4" fmla="*/ 1428682 h 2033587"/>
                <a:gd name="connsiteX0" fmla="*/ 0 w 1362266"/>
                <a:gd name="connsiteY0" fmla="*/ 1428682 h 2062166"/>
                <a:gd name="connsiteX1" fmla="*/ 959932 w 1362266"/>
                <a:gd name="connsiteY1" fmla="*/ 0 h 2062166"/>
                <a:gd name="connsiteX2" fmla="*/ 1362266 w 1362266"/>
                <a:gd name="connsiteY2" fmla="*/ 0 h 2062166"/>
                <a:gd name="connsiteX3" fmla="*/ 0 w 1362266"/>
                <a:gd name="connsiteY3" fmla="*/ 2062166 h 2062166"/>
                <a:gd name="connsiteX4" fmla="*/ 0 w 1362266"/>
                <a:gd name="connsiteY4" fmla="*/ 1428682 h 2062166"/>
                <a:gd name="connsiteX0" fmla="*/ 0 w 1542567"/>
                <a:gd name="connsiteY0" fmla="*/ 1732717 h 2366201"/>
                <a:gd name="connsiteX1" fmla="*/ 959932 w 1542567"/>
                <a:gd name="connsiteY1" fmla="*/ 304035 h 2366201"/>
                <a:gd name="connsiteX2" fmla="*/ 1542567 w 1542567"/>
                <a:gd name="connsiteY2" fmla="*/ -1 h 2366201"/>
                <a:gd name="connsiteX3" fmla="*/ 0 w 1542567"/>
                <a:gd name="connsiteY3" fmla="*/ 2366201 h 2366201"/>
                <a:gd name="connsiteX4" fmla="*/ 0 w 1542567"/>
                <a:gd name="connsiteY4" fmla="*/ 1732717 h 2366201"/>
                <a:gd name="connsiteX0" fmla="*/ 76473 w 1542567"/>
                <a:gd name="connsiteY0" fmla="*/ 1584484 h 2366202"/>
                <a:gd name="connsiteX1" fmla="*/ 959932 w 1542567"/>
                <a:gd name="connsiteY1" fmla="*/ 304036 h 2366202"/>
                <a:gd name="connsiteX2" fmla="*/ 1542567 w 1542567"/>
                <a:gd name="connsiteY2" fmla="*/ 0 h 2366202"/>
                <a:gd name="connsiteX3" fmla="*/ 0 w 1542567"/>
                <a:gd name="connsiteY3" fmla="*/ 2366202 h 2366202"/>
                <a:gd name="connsiteX4" fmla="*/ 76473 w 1542567"/>
                <a:gd name="connsiteY4" fmla="*/ 1584484 h 2366202"/>
                <a:gd name="connsiteX0" fmla="*/ -1 w 1466093"/>
                <a:gd name="connsiteY0" fmla="*/ 1584484 h 2013708"/>
                <a:gd name="connsiteX1" fmla="*/ 883458 w 1466093"/>
                <a:gd name="connsiteY1" fmla="*/ 304036 h 2013708"/>
                <a:gd name="connsiteX2" fmla="*/ 1466093 w 1466093"/>
                <a:gd name="connsiteY2" fmla="*/ 0 h 2013708"/>
                <a:gd name="connsiteX3" fmla="*/ 132085 w 1466093"/>
                <a:gd name="connsiteY3" fmla="*/ 2013708 h 2013708"/>
                <a:gd name="connsiteX4" fmla="*/ -1 w 1466093"/>
                <a:gd name="connsiteY4" fmla="*/ 1584484 h 2013708"/>
                <a:gd name="connsiteX0" fmla="*/ 0 w 1466094"/>
                <a:gd name="connsiteY0" fmla="*/ 1584484 h 1983414"/>
                <a:gd name="connsiteX1" fmla="*/ 883459 w 1466094"/>
                <a:gd name="connsiteY1" fmla="*/ 304036 h 1983414"/>
                <a:gd name="connsiteX2" fmla="*/ 1466094 w 1466094"/>
                <a:gd name="connsiteY2" fmla="*/ 0 h 1983414"/>
                <a:gd name="connsiteX3" fmla="*/ 204698 w 1466094"/>
                <a:gd name="connsiteY3" fmla="*/ 1983414 h 1983414"/>
                <a:gd name="connsiteX4" fmla="*/ 0 w 1466094"/>
                <a:gd name="connsiteY4" fmla="*/ 1584484 h 1983414"/>
                <a:gd name="connsiteX0" fmla="*/ 751422 w 2217516"/>
                <a:gd name="connsiteY0" fmla="*/ 3988739 h 4387669"/>
                <a:gd name="connsiteX1" fmla="*/ -1 w 2217516"/>
                <a:gd name="connsiteY1" fmla="*/ 0 h 4387669"/>
                <a:gd name="connsiteX2" fmla="*/ 2217516 w 2217516"/>
                <a:gd name="connsiteY2" fmla="*/ 2404255 h 4387669"/>
                <a:gd name="connsiteX3" fmla="*/ 956120 w 2217516"/>
                <a:gd name="connsiteY3" fmla="*/ 4387669 h 4387669"/>
                <a:gd name="connsiteX4" fmla="*/ 751422 w 2217516"/>
                <a:gd name="connsiteY4" fmla="*/ 3988739 h 4387669"/>
                <a:gd name="connsiteX0" fmla="*/ 0 w 7279370"/>
                <a:gd name="connsiteY0" fmla="*/ 2675635 h 4387669"/>
                <a:gd name="connsiteX1" fmla="*/ 5061853 w 7279370"/>
                <a:gd name="connsiteY1" fmla="*/ 0 h 4387669"/>
                <a:gd name="connsiteX2" fmla="*/ 7279370 w 7279370"/>
                <a:gd name="connsiteY2" fmla="*/ 2404255 h 4387669"/>
                <a:gd name="connsiteX3" fmla="*/ 6017974 w 7279370"/>
                <a:gd name="connsiteY3" fmla="*/ 4387669 h 4387669"/>
                <a:gd name="connsiteX4" fmla="*/ 0 w 7279370"/>
                <a:gd name="connsiteY4" fmla="*/ 2675635 h 4387669"/>
                <a:gd name="connsiteX0" fmla="*/ 0 w 7279370"/>
                <a:gd name="connsiteY0" fmla="*/ 2675635 h 4365640"/>
                <a:gd name="connsiteX1" fmla="*/ 5061853 w 7279370"/>
                <a:gd name="connsiteY1" fmla="*/ 0 h 4365640"/>
                <a:gd name="connsiteX2" fmla="*/ 7279370 w 7279370"/>
                <a:gd name="connsiteY2" fmla="*/ 2404255 h 4365640"/>
                <a:gd name="connsiteX3" fmla="*/ 938342 w 7279370"/>
                <a:gd name="connsiteY3" fmla="*/ 4365640 h 4365640"/>
                <a:gd name="connsiteX4" fmla="*/ 0 w 7279370"/>
                <a:gd name="connsiteY4" fmla="*/ 2675635 h 4365640"/>
                <a:gd name="connsiteX0" fmla="*/ 0 w 5061853"/>
                <a:gd name="connsiteY0" fmla="*/ 2675635 h 4365640"/>
                <a:gd name="connsiteX1" fmla="*/ 5061853 w 5061853"/>
                <a:gd name="connsiteY1" fmla="*/ 0 h 4365640"/>
                <a:gd name="connsiteX2" fmla="*/ 938342 w 5061853"/>
                <a:gd name="connsiteY2" fmla="*/ 4365640 h 4365640"/>
                <a:gd name="connsiteX3" fmla="*/ 0 w 5061853"/>
                <a:gd name="connsiteY3" fmla="*/ 2675635 h 4365640"/>
                <a:gd name="connsiteX0" fmla="*/ 0 w 4307550"/>
                <a:gd name="connsiteY0" fmla="*/ 4950642 h 6640647"/>
                <a:gd name="connsiteX1" fmla="*/ 4307549 w 4307550"/>
                <a:gd name="connsiteY1" fmla="*/ -1 h 6640647"/>
                <a:gd name="connsiteX2" fmla="*/ 938342 w 4307550"/>
                <a:gd name="connsiteY2" fmla="*/ 6640647 h 6640647"/>
                <a:gd name="connsiteX3" fmla="*/ 0 w 4307550"/>
                <a:gd name="connsiteY3" fmla="*/ 4950642 h 6640647"/>
                <a:gd name="connsiteX0" fmla="*/ 0 w 4319058"/>
                <a:gd name="connsiteY0" fmla="*/ 4881596 h 6640649"/>
                <a:gd name="connsiteX1" fmla="*/ 4319059 w 4319058"/>
                <a:gd name="connsiteY1" fmla="*/ 1 h 6640649"/>
                <a:gd name="connsiteX2" fmla="*/ 949852 w 4319058"/>
                <a:gd name="connsiteY2" fmla="*/ 6640649 h 6640649"/>
                <a:gd name="connsiteX3" fmla="*/ 0 w 4319058"/>
                <a:gd name="connsiteY3" fmla="*/ 4881596 h 6640649"/>
                <a:gd name="connsiteX0" fmla="*/ 0 w 4319060"/>
                <a:gd name="connsiteY0" fmla="*/ 4881594 h 6330822"/>
                <a:gd name="connsiteX1" fmla="*/ 4319059 w 4319060"/>
                <a:gd name="connsiteY1" fmla="*/ -1 h 6330822"/>
                <a:gd name="connsiteX2" fmla="*/ 735435 w 4319060"/>
                <a:gd name="connsiteY2" fmla="*/ 6330822 h 6330822"/>
                <a:gd name="connsiteX3" fmla="*/ 0 w 4319060"/>
                <a:gd name="connsiteY3" fmla="*/ 4881594 h 6330822"/>
                <a:gd name="connsiteX0" fmla="*/ 0 w 3848828"/>
                <a:gd name="connsiteY0" fmla="*/ 6715343 h 8164571"/>
                <a:gd name="connsiteX1" fmla="*/ 3848828 w 3848828"/>
                <a:gd name="connsiteY1" fmla="*/ -1 h 8164571"/>
                <a:gd name="connsiteX2" fmla="*/ 735435 w 3848828"/>
                <a:gd name="connsiteY2" fmla="*/ 8164571 h 8164571"/>
                <a:gd name="connsiteX3" fmla="*/ 0 w 3848828"/>
                <a:gd name="connsiteY3" fmla="*/ 6715343 h 8164571"/>
                <a:gd name="connsiteX0" fmla="*/ 0 w 3781340"/>
                <a:gd name="connsiteY0" fmla="*/ 6629618 h 8078846"/>
                <a:gd name="connsiteX1" fmla="*/ 3781340 w 3781340"/>
                <a:gd name="connsiteY1" fmla="*/ 0 h 8078846"/>
                <a:gd name="connsiteX2" fmla="*/ 735435 w 3781340"/>
                <a:gd name="connsiteY2" fmla="*/ 8078846 h 8078846"/>
                <a:gd name="connsiteX3" fmla="*/ 0 w 3781340"/>
                <a:gd name="connsiteY3" fmla="*/ 6629618 h 8078846"/>
                <a:gd name="connsiteX0" fmla="*/ 0 w 3747880"/>
                <a:gd name="connsiteY0" fmla="*/ 6574380 h 8023608"/>
                <a:gd name="connsiteX1" fmla="*/ 3747880 w 3747880"/>
                <a:gd name="connsiteY1" fmla="*/ 1 h 8023608"/>
                <a:gd name="connsiteX2" fmla="*/ 735435 w 3747880"/>
                <a:gd name="connsiteY2" fmla="*/ 8023608 h 8023608"/>
                <a:gd name="connsiteX3" fmla="*/ 0 w 3747880"/>
                <a:gd name="connsiteY3" fmla="*/ 6574380 h 8023608"/>
                <a:gd name="connsiteX0" fmla="*/ 0 w 4639372"/>
                <a:gd name="connsiteY0" fmla="*/ 4990354 h 8023606"/>
                <a:gd name="connsiteX1" fmla="*/ 4639372 w 4639372"/>
                <a:gd name="connsiteY1" fmla="*/ -1 h 8023606"/>
                <a:gd name="connsiteX2" fmla="*/ 1626927 w 4639372"/>
                <a:gd name="connsiteY2" fmla="*/ 8023606 h 8023606"/>
                <a:gd name="connsiteX3" fmla="*/ 0 w 4639372"/>
                <a:gd name="connsiteY3" fmla="*/ 4990354 h 8023606"/>
                <a:gd name="connsiteX0" fmla="*/ 0 w 4722250"/>
                <a:gd name="connsiteY0" fmla="*/ 8290291 h 11323543"/>
                <a:gd name="connsiteX1" fmla="*/ 4722251 w 4722250"/>
                <a:gd name="connsiteY1" fmla="*/ 0 h 11323543"/>
                <a:gd name="connsiteX2" fmla="*/ 1626927 w 4722250"/>
                <a:gd name="connsiteY2" fmla="*/ 11323543 h 11323543"/>
                <a:gd name="connsiteX3" fmla="*/ 0 w 4722250"/>
                <a:gd name="connsiteY3" fmla="*/ 8290291 h 11323543"/>
                <a:gd name="connsiteX0" fmla="*/ 0 w 4722252"/>
                <a:gd name="connsiteY0" fmla="*/ 8290291 h 9953524"/>
                <a:gd name="connsiteX1" fmla="*/ 4722251 w 4722252"/>
                <a:gd name="connsiteY1" fmla="*/ 0 h 9953524"/>
                <a:gd name="connsiteX2" fmla="*/ 899276 w 4722252"/>
                <a:gd name="connsiteY2" fmla="*/ 9953524 h 9953524"/>
                <a:gd name="connsiteX3" fmla="*/ 0 w 4722252"/>
                <a:gd name="connsiteY3" fmla="*/ 8290291 h 9953524"/>
                <a:gd name="connsiteX0" fmla="*/ 0 w 4722250"/>
                <a:gd name="connsiteY0" fmla="*/ 8290291 h 9522923"/>
                <a:gd name="connsiteX1" fmla="*/ 4722251 w 4722250"/>
                <a:gd name="connsiteY1" fmla="*/ 0 h 9522923"/>
                <a:gd name="connsiteX2" fmla="*/ 670588 w 4722250"/>
                <a:gd name="connsiteY2" fmla="*/ 9522922 h 9522923"/>
                <a:gd name="connsiteX3" fmla="*/ 0 w 4722250"/>
                <a:gd name="connsiteY3" fmla="*/ 8290291 h 9522923"/>
                <a:gd name="connsiteX0" fmla="*/ 0 w 4722252"/>
                <a:gd name="connsiteY0" fmla="*/ 8290291 h 9953530"/>
                <a:gd name="connsiteX1" fmla="*/ 4722251 w 4722252"/>
                <a:gd name="connsiteY1" fmla="*/ 0 h 9953530"/>
                <a:gd name="connsiteX2" fmla="*/ 899331 w 4722252"/>
                <a:gd name="connsiteY2" fmla="*/ 9953529 h 9953530"/>
                <a:gd name="connsiteX3" fmla="*/ 0 w 4722252"/>
                <a:gd name="connsiteY3" fmla="*/ 8290291 h 9953530"/>
                <a:gd name="connsiteX0" fmla="*/ 0 w 4670535"/>
                <a:gd name="connsiteY0" fmla="*/ 8269295 h 9932532"/>
                <a:gd name="connsiteX1" fmla="*/ 4670535 w 4670535"/>
                <a:gd name="connsiteY1" fmla="*/ 0 h 9932532"/>
                <a:gd name="connsiteX2" fmla="*/ 899331 w 4670535"/>
                <a:gd name="connsiteY2" fmla="*/ 9932533 h 9932532"/>
                <a:gd name="connsiteX3" fmla="*/ 0 w 4670535"/>
                <a:gd name="connsiteY3" fmla="*/ 8269295 h 9932532"/>
                <a:gd name="connsiteX0" fmla="*/ 0 w 4670535"/>
                <a:gd name="connsiteY0" fmla="*/ 8269295 h 10003735"/>
                <a:gd name="connsiteX1" fmla="*/ 4670535 w 4670535"/>
                <a:gd name="connsiteY1" fmla="*/ 0 h 10003735"/>
                <a:gd name="connsiteX2" fmla="*/ 860637 w 4670535"/>
                <a:gd name="connsiteY2" fmla="*/ 10003735 h 10003735"/>
                <a:gd name="connsiteX3" fmla="*/ 0 w 4670535"/>
                <a:gd name="connsiteY3" fmla="*/ 8269295 h 10003735"/>
                <a:gd name="connsiteX0" fmla="*/ -1 w 4678759"/>
                <a:gd name="connsiteY0" fmla="*/ 8349848 h 10003735"/>
                <a:gd name="connsiteX1" fmla="*/ 4678759 w 4678759"/>
                <a:gd name="connsiteY1" fmla="*/ 0 h 10003735"/>
                <a:gd name="connsiteX2" fmla="*/ 868861 w 4678759"/>
                <a:gd name="connsiteY2" fmla="*/ 10003735 h 10003735"/>
                <a:gd name="connsiteX3" fmla="*/ -1 w 4678759"/>
                <a:gd name="connsiteY3" fmla="*/ 8349848 h 10003735"/>
                <a:gd name="connsiteX0" fmla="*/ 0 w 3893377"/>
                <a:gd name="connsiteY0" fmla="*/ 4761005 h 10003735"/>
                <a:gd name="connsiteX1" fmla="*/ 3893377 w 3893377"/>
                <a:gd name="connsiteY1" fmla="*/ 0 h 10003735"/>
                <a:gd name="connsiteX2" fmla="*/ 83479 w 3893377"/>
                <a:gd name="connsiteY2" fmla="*/ 10003735 h 10003735"/>
                <a:gd name="connsiteX3" fmla="*/ 0 w 3893377"/>
                <a:gd name="connsiteY3" fmla="*/ 4761005 h 10003735"/>
                <a:gd name="connsiteX0" fmla="*/ 0 w 3893377"/>
                <a:gd name="connsiteY0" fmla="*/ 4761005 h 4761005"/>
                <a:gd name="connsiteX1" fmla="*/ 3893377 w 3893377"/>
                <a:gd name="connsiteY1" fmla="*/ 0 h 4761005"/>
                <a:gd name="connsiteX2" fmla="*/ 1394992 w 3893377"/>
                <a:gd name="connsiteY2" fmla="*/ 4014122 h 4761005"/>
                <a:gd name="connsiteX3" fmla="*/ 0 w 3893377"/>
                <a:gd name="connsiteY3" fmla="*/ 4761005 h 4761005"/>
                <a:gd name="connsiteX0" fmla="*/ -1 w 3699137"/>
                <a:gd name="connsiteY0" fmla="*/ 4658727 h 4658727"/>
                <a:gd name="connsiteX1" fmla="*/ 3699137 w 3699137"/>
                <a:gd name="connsiteY1" fmla="*/ 0 h 4658727"/>
                <a:gd name="connsiteX2" fmla="*/ 1200752 w 3699137"/>
                <a:gd name="connsiteY2" fmla="*/ 4014122 h 4658727"/>
                <a:gd name="connsiteX3" fmla="*/ -1 w 3699137"/>
                <a:gd name="connsiteY3" fmla="*/ 4658727 h 4658727"/>
                <a:gd name="connsiteX0" fmla="*/ 1 w 3699139"/>
                <a:gd name="connsiteY0" fmla="*/ 4658727 h 4658727"/>
                <a:gd name="connsiteX1" fmla="*/ 3699139 w 3699139"/>
                <a:gd name="connsiteY1" fmla="*/ 0 h 4658727"/>
                <a:gd name="connsiteX2" fmla="*/ 1378804 w 3699139"/>
                <a:gd name="connsiteY2" fmla="*/ 3920367 h 4658727"/>
                <a:gd name="connsiteX3" fmla="*/ 1 w 3699139"/>
                <a:gd name="connsiteY3" fmla="*/ 4658727 h 4658727"/>
                <a:gd name="connsiteX0" fmla="*/ -1 w 3635334"/>
                <a:gd name="connsiteY0" fmla="*/ 4583894 h 4583894"/>
                <a:gd name="connsiteX1" fmla="*/ 3635334 w 3635334"/>
                <a:gd name="connsiteY1" fmla="*/ -1 h 4583894"/>
                <a:gd name="connsiteX2" fmla="*/ 1378802 w 3635334"/>
                <a:gd name="connsiteY2" fmla="*/ 3845534 h 4583894"/>
                <a:gd name="connsiteX3" fmla="*/ -1 w 3635334"/>
                <a:gd name="connsiteY3" fmla="*/ 4583894 h 4583894"/>
                <a:gd name="connsiteX0" fmla="*/ 1 w 3635336"/>
                <a:gd name="connsiteY0" fmla="*/ 4583896 h 4583896"/>
                <a:gd name="connsiteX1" fmla="*/ 3635336 w 3635336"/>
                <a:gd name="connsiteY1" fmla="*/ 1 h 4583896"/>
                <a:gd name="connsiteX2" fmla="*/ 1751092 w 3635336"/>
                <a:gd name="connsiteY2" fmla="*/ 3649503 h 4583896"/>
                <a:gd name="connsiteX3" fmla="*/ 1 w 3635336"/>
                <a:gd name="connsiteY3" fmla="*/ 4583896 h 4583896"/>
                <a:gd name="connsiteX0" fmla="*/ -1 w 3279228"/>
                <a:gd name="connsiteY0" fmla="*/ 4396385 h 4396385"/>
                <a:gd name="connsiteX1" fmla="*/ 3279228 w 3279228"/>
                <a:gd name="connsiteY1" fmla="*/ -1 h 4396385"/>
                <a:gd name="connsiteX2" fmla="*/ 1394984 w 3279228"/>
                <a:gd name="connsiteY2" fmla="*/ 3649501 h 4396385"/>
                <a:gd name="connsiteX3" fmla="*/ -1 w 3279228"/>
                <a:gd name="connsiteY3" fmla="*/ 4396385 h 4396385"/>
                <a:gd name="connsiteX0" fmla="*/ 1 w 2294961"/>
                <a:gd name="connsiteY0" fmla="*/ 4152250 h 4152250"/>
                <a:gd name="connsiteX1" fmla="*/ 2294962 w 2294961"/>
                <a:gd name="connsiteY1" fmla="*/ 0 h 4152250"/>
                <a:gd name="connsiteX2" fmla="*/ 1394986 w 2294961"/>
                <a:gd name="connsiteY2" fmla="*/ 3405366 h 4152250"/>
                <a:gd name="connsiteX3" fmla="*/ 1 w 2294961"/>
                <a:gd name="connsiteY3" fmla="*/ 4152250 h 4152250"/>
                <a:gd name="connsiteX0" fmla="*/ -1 w 1840922"/>
                <a:gd name="connsiteY0" fmla="*/ 3557402 h 3557402"/>
                <a:gd name="connsiteX1" fmla="*/ 1840921 w 1840922"/>
                <a:gd name="connsiteY1" fmla="*/ 0 h 3557402"/>
                <a:gd name="connsiteX2" fmla="*/ 940945 w 1840922"/>
                <a:gd name="connsiteY2" fmla="*/ 3405366 h 3557402"/>
                <a:gd name="connsiteX3" fmla="*/ -1 w 1840922"/>
                <a:gd name="connsiteY3" fmla="*/ 3557402 h 3557402"/>
                <a:gd name="connsiteX0" fmla="*/ 1 w 1840922"/>
                <a:gd name="connsiteY0" fmla="*/ 3557402 h 3878347"/>
                <a:gd name="connsiteX1" fmla="*/ 1840923 w 1840922"/>
                <a:gd name="connsiteY1" fmla="*/ 0 h 3878347"/>
                <a:gd name="connsiteX2" fmla="*/ 233203 w 1840922"/>
                <a:gd name="connsiteY2" fmla="*/ 3878347 h 3878347"/>
                <a:gd name="connsiteX3" fmla="*/ 1 w 1840922"/>
                <a:gd name="connsiteY3" fmla="*/ 3557402 h 3878347"/>
                <a:gd name="connsiteX0" fmla="*/ -1 w 1801506"/>
                <a:gd name="connsiteY0" fmla="*/ 3502757 h 3878347"/>
                <a:gd name="connsiteX1" fmla="*/ 1801505 w 1801506"/>
                <a:gd name="connsiteY1" fmla="*/ 0 h 3878347"/>
                <a:gd name="connsiteX2" fmla="*/ 193785 w 1801506"/>
                <a:gd name="connsiteY2" fmla="*/ 3878347 h 3878347"/>
                <a:gd name="connsiteX3" fmla="*/ -1 w 1801506"/>
                <a:gd name="connsiteY3" fmla="*/ 3502757 h 3878347"/>
                <a:gd name="connsiteX0" fmla="*/ 1 w 1768401"/>
                <a:gd name="connsiteY0" fmla="*/ 3468409 h 3843999"/>
                <a:gd name="connsiteX1" fmla="*/ 1768401 w 1768401"/>
                <a:gd name="connsiteY1" fmla="*/ 0 h 3843999"/>
                <a:gd name="connsiteX2" fmla="*/ 193787 w 1768401"/>
                <a:gd name="connsiteY2" fmla="*/ 3843999 h 3843999"/>
                <a:gd name="connsiteX3" fmla="*/ 1 w 1768401"/>
                <a:gd name="connsiteY3" fmla="*/ 3468409 h 3843999"/>
                <a:gd name="connsiteX0" fmla="*/ 0 w 1791592"/>
                <a:gd name="connsiteY0" fmla="*/ 3517139 h 3892729"/>
                <a:gd name="connsiteX1" fmla="*/ 1791592 w 1791592"/>
                <a:gd name="connsiteY1" fmla="*/ 0 h 3892729"/>
                <a:gd name="connsiteX2" fmla="*/ 193786 w 1791592"/>
                <a:gd name="connsiteY2" fmla="*/ 3892729 h 3892729"/>
                <a:gd name="connsiteX3" fmla="*/ 0 w 1791592"/>
                <a:gd name="connsiteY3" fmla="*/ 3517139 h 3892729"/>
                <a:gd name="connsiteX0" fmla="*/ 0 w 1837545"/>
                <a:gd name="connsiteY0" fmla="*/ 3605075 h 3892729"/>
                <a:gd name="connsiteX1" fmla="*/ 1837545 w 1837545"/>
                <a:gd name="connsiteY1" fmla="*/ 0 h 3892729"/>
                <a:gd name="connsiteX2" fmla="*/ 239739 w 1837545"/>
                <a:gd name="connsiteY2" fmla="*/ 3892729 h 3892729"/>
                <a:gd name="connsiteX3" fmla="*/ 0 w 1837545"/>
                <a:gd name="connsiteY3" fmla="*/ 3605075 h 3892729"/>
                <a:gd name="connsiteX0" fmla="*/ 0 w 1837545"/>
                <a:gd name="connsiteY0" fmla="*/ 3605075 h 4024355"/>
                <a:gd name="connsiteX1" fmla="*/ 1837545 w 1837545"/>
                <a:gd name="connsiteY1" fmla="*/ 0 h 4024355"/>
                <a:gd name="connsiteX2" fmla="*/ 181661 w 1837545"/>
                <a:gd name="connsiteY2" fmla="*/ 4024355 h 4024355"/>
                <a:gd name="connsiteX3" fmla="*/ 0 w 1837545"/>
                <a:gd name="connsiteY3" fmla="*/ 3605075 h 4024355"/>
                <a:gd name="connsiteX0" fmla="*/ 80793 w 1918338"/>
                <a:gd name="connsiteY0" fmla="*/ 3605075 h 4245693"/>
                <a:gd name="connsiteX1" fmla="*/ 1918338 w 1918338"/>
                <a:gd name="connsiteY1" fmla="*/ 0 h 4245693"/>
                <a:gd name="connsiteX2" fmla="*/ 1 w 1918338"/>
                <a:gd name="connsiteY2" fmla="*/ 4245693 h 4245693"/>
                <a:gd name="connsiteX3" fmla="*/ 80793 w 1918338"/>
                <a:gd name="connsiteY3" fmla="*/ 3605075 h 4245693"/>
                <a:gd name="connsiteX0" fmla="*/ 1 w 2213604"/>
                <a:gd name="connsiteY0" fmla="*/ 3585173 h 4245693"/>
                <a:gd name="connsiteX1" fmla="*/ 2213604 w 2213604"/>
                <a:gd name="connsiteY1" fmla="*/ 0 h 4245693"/>
                <a:gd name="connsiteX2" fmla="*/ 295267 w 2213604"/>
                <a:gd name="connsiteY2" fmla="*/ 4245693 h 4245693"/>
                <a:gd name="connsiteX3" fmla="*/ 1 w 2213604"/>
                <a:gd name="connsiteY3" fmla="*/ 3585173 h 4245693"/>
                <a:gd name="connsiteX0" fmla="*/ 1 w 2213604"/>
                <a:gd name="connsiteY0" fmla="*/ 3585173 h 4245693"/>
                <a:gd name="connsiteX1" fmla="*/ 2213604 w 2213604"/>
                <a:gd name="connsiteY1" fmla="*/ 0 h 4245693"/>
                <a:gd name="connsiteX2" fmla="*/ 295267 w 2213604"/>
                <a:gd name="connsiteY2" fmla="*/ 4245693 h 4245693"/>
                <a:gd name="connsiteX3" fmla="*/ 138033 w 2213604"/>
                <a:gd name="connsiteY3" fmla="*/ 3875123 h 4245693"/>
                <a:gd name="connsiteX4" fmla="*/ 1 w 2213604"/>
                <a:gd name="connsiteY4" fmla="*/ 3585173 h 4245693"/>
                <a:gd name="connsiteX0" fmla="*/ 1 w 2213604"/>
                <a:gd name="connsiteY0" fmla="*/ 3585173 h 4292477"/>
                <a:gd name="connsiteX1" fmla="*/ 2213604 w 2213604"/>
                <a:gd name="connsiteY1" fmla="*/ 0 h 4292477"/>
                <a:gd name="connsiteX2" fmla="*/ 295267 w 2213604"/>
                <a:gd name="connsiteY2" fmla="*/ 4245693 h 4292477"/>
                <a:gd name="connsiteX3" fmla="*/ 120101 w 2213604"/>
                <a:gd name="connsiteY3" fmla="*/ 4292477 h 4292477"/>
                <a:gd name="connsiteX4" fmla="*/ 1 w 2213604"/>
                <a:gd name="connsiteY4" fmla="*/ 3585173 h 4292477"/>
                <a:gd name="connsiteX0" fmla="*/ 1 w 2365461"/>
                <a:gd name="connsiteY0" fmla="*/ 2675064 h 4292477"/>
                <a:gd name="connsiteX1" fmla="*/ 2365461 w 2365461"/>
                <a:gd name="connsiteY1" fmla="*/ 0 h 4292477"/>
                <a:gd name="connsiteX2" fmla="*/ 447124 w 2365461"/>
                <a:gd name="connsiteY2" fmla="*/ 4245693 h 4292477"/>
                <a:gd name="connsiteX3" fmla="*/ 271958 w 2365461"/>
                <a:gd name="connsiteY3" fmla="*/ 4292477 h 4292477"/>
                <a:gd name="connsiteX4" fmla="*/ 1 w 2365461"/>
                <a:gd name="connsiteY4" fmla="*/ 2675064 h 4292477"/>
                <a:gd name="connsiteX0" fmla="*/ 1 w 2365461"/>
                <a:gd name="connsiteY0" fmla="*/ 2675064 h 4245693"/>
                <a:gd name="connsiteX1" fmla="*/ 2365461 w 2365461"/>
                <a:gd name="connsiteY1" fmla="*/ 0 h 4245693"/>
                <a:gd name="connsiteX2" fmla="*/ 447124 w 2365461"/>
                <a:gd name="connsiteY2" fmla="*/ 4245693 h 4245693"/>
                <a:gd name="connsiteX3" fmla="*/ 160850 w 2365461"/>
                <a:gd name="connsiteY3" fmla="*/ 3527658 h 4245693"/>
                <a:gd name="connsiteX4" fmla="*/ 1 w 2365461"/>
                <a:gd name="connsiteY4" fmla="*/ 2675064 h 4245693"/>
                <a:gd name="connsiteX0" fmla="*/ 1 w 2365461"/>
                <a:gd name="connsiteY0" fmla="*/ 2675064 h 3527659"/>
                <a:gd name="connsiteX1" fmla="*/ 2365461 w 2365461"/>
                <a:gd name="connsiteY1" fmla="*/ 0 h 3527659"/>
                <a:gd name="connsiteX2" fmla="*/ 160850 w 2365461"/>
                <a:gd name="connsiteY2" fmla="*/ 3527658 h 3527659"/>
                <a:gd name="connsiteX3" fmla="*/ 1 w 2365461"/>
                <a:gd name="connsiteY3" fmla="*/ 2675064 h 3527659"/>
                <a:gd name="connsiteX0" fmla="*/ 1 w 2365461"/>
                <a:gd name="connsiteY0" fmla="*/ 2675064 h 3287113"/>
                <a:gd name="connsiteX1" fmla="*/ 2365461 w 2365461"/>
                <a:gd name="connsiteY1" fmla="*/ 0 h 3287113"/>
                <a:gd name="connsiteX2" fmla="*/ 165188 w 2365461"/>
                <a:gd name="connsiteY2" fmla="*/ 3287113 h 3287113"/>
                <a:gd name="connsiteX3" fmla="*/ 1 w 2365461"/>
                <a:gd name="connsiteY3" fmla="*/ 2675064 h 3287113"/>
                <a:gd name="connsiteX0" fmla="*/ 1 w 2365461"/>
                <a:gd name="connsiteY0" fmla="*/ 2675064 h 3297390"/>
                <a:gd name="connsiteX1" fmla="*/ 2365461 w 2365461"/>
                <a:gd name="connsiteY1" fmla="*/ 0 h 3297390"/>
                <a:gd name="connsiteX2" fmla="*/ 107761 w 2365461"/>
                <a:gd name="connsiteY2" fmla="*/ 3297390 h 3297390"/>
                <a:gd name="connsiteX3" fmla="*/ 1 w 2365461"/>
                <a:gd name="connsiteY3" fmla="*/ 2675064 h 3297390"/>
                <a:gd name="connsiteX0" fmla="*/ 1 w 2365461"/>
                <a:gd name="connsiteY0" fmla="*/ 2675064 h 3340912"/>
                <a:gd name="connsiteX1" fmla="*/ 2365461 w 2365461"/>
                <a:gd name="connsiteY1" fmla="*/ 0 h 3340912"/>
                <a:gd name="connsiteX2" fmla="*/ 138635 w 2365461"/>
                <a:gd name="connsiteY2" fmla="*/ 3340913 h 3340912"/>
                <a:gd name="connsiteX3" fmla="*/ 1 w 2365461"/>
                <a:gd name="connsiteY3" fmla="*/ 2675064 h 3340912"/>
                <a:gd name="connsiteX0" fmla="*/ 0 w 2332576"/>
                <a:gd name="connsiteY0" fmla="*/ 2631035 h 3340912"/>
                <a:gd name="connsiteX1" fmla="*/ 2332576 w 2332576"/>
                <a:gd name="connsiteY1" fmla="*/ 0 h 3340912"/>
                <a:gd name="connsiteX2" fmla="*/ 105750 w 2332576"/>
                <a:gd name="connsiteY2" fmla="*/ 3340913 h 3340912"/>
                <a:gd name="connsiteX3" fmla="*/ 0 w 2332576"/>
                <a:gd name="connsiteY3" fmla="*/ 2631035 h 3340912"/>
                <a:gd name="connsiteX0" fmla="*/ -1 w 2306501"/>
                <a:gd name="connsiteY0" fmla="*/ 2634669 h 3340912"/>
                <a:gd name="connsiteX1" fmla="*/ 2306501 w 2306501"/>
                <a:gd name="connsiteY1" fmla="*/ 0 h 3340912"/>
                <a:gd name="connsiteX2" fmla="*/ 79675 w 2306501"/>
                <a:gd name="connsiteY2" fmla="*/ 3340913 h 3340912"/>
                <a:gd name="connsiteX3" fmla="*/ -1 w 2306501"/>
                <a:gd name="connsiteY3" fmla="*/ 2634669 h 3340912"/>
                <a:gd name="connsiteX0" fmla="*/ -1 w 2306501"/>
                <a:gd name="connsiteY0" fmla="*/ 2634669 h 3364661"/>
                <a:gd name="connsiteX1" fmla="*/ 2306501 w 2306501"/>
                <a:gd name="connsiteY1" fmla="*/ 0 h 3364661"/>
                <a:gd name="connsiteX2" fmla="*/ 69159 w 2306501"/>
                <a:gd name="connsiteY2" fmla="*/ 3364662 h 3364661"/>
                <a:gd name="connsiteX3" fmla="*/ -1 w 2306501"/>
                <a:gd name="connsiteY3" fmla="*/ 2634669 h 3364661"/>
                <a:gd name="connsiteX0" fmla="*/ -1 w 2304273"/>
                <a:gd name="connsiteY0" fmla="*/ 2592117 h 3322109"/>
                <a:gd name="connsiteX1" fmla="*/ 2304273 w 2304273"/>
                <a:gd name="connsiteY1" fmla="*/ 1 h 3322109"/>
                <a:gd name="connsiteX2" fmla="*/ 69159 w 2304273"/>
                <a:gd name="connsiteY2" fmla="*/ 3322110 h 3322109"/>
                <a:gd name="connsiteX3" fmla="*/ -1 w 2304273"/>
                <a:gd name="connsiteY3" fmla="*/ 2592117 h 3322109"/>
                <a:gd name="connsiteX0" fmla="*/ -1 w 2302455"/>
                <a:gd name="connsiteY0" fmla="*/ 2675567 h 3405559"/>
                <a:gd name="connsiteX1" fmla="*/ 2302456 w 2302455"/>
                <a:gd name="connsiteY1" fmla="*/ 1 h 3405559"/>
                <a:gd name="connsiteX2" fmla="*/ 69159 w 2302455"/>
                <a:gd name="connsiteY2" fmla="*/ 3405560 h 3405559"/>
                <a:gd name="connsiteX3" fmla="*/ -1 w 2302455"/>
                <a:gd name="connsiteY3" fmla="*/ 2675567 h 3405559"/>
                <a:gd name="connsiteX0" fmla="*/ -1 w 3943450"/>
                <a:gd name="connsiteY0" fmla="*/ 3272118 h 3405559"/>
                <a:gd name="connsiteX1" fmla="*/ 3943449 w 3943450"/>
                <a:gd name="connsiteY1" fmla="*/ 1 h 3405559"/>
                <a:gd name="connsiteX2" fmla="*/ 1710152 w 3943450"/>
                <a:gd name="connsiteY2" fmla="*/ 3405560 h 3405559"/>
                <a:gd name="connsiteX3" fmla="*/ -1 w 3943450"/>
                <a:gd name="connsiteY3" fmla="*/ 3272118 h 3405559"/>
                <a:gd name="connsiteX0" fmla="*/ 1 w 3943450"/>
                <a:gd name="connsiteY0" fmla="*/ 3272118 h 3272117"/>
                <a:gd name="connsiteX1" fmla="*/ 3943451 w 3943450"/>
                <a:gd name="connsiteY1" fmla="*/ 1 h 3272117"/>
                <a:gd name="connsiteX2" fmla="*/ 700505 w 3943450"/>
                <a:gd name="connsiteY2" fmla="*/ 3066934 h 3272117"/>
                <a:gd name="connsiteX3" fmla="*/ 1 w 3943450"/>
                <a:gd name="connsiteY3" fmla="*/ 3272118 h 3272117"/>
                <a:gd name="connsiteX0" fmla="*/ -1 w 1422970"/>
                <a:gd name="connsiteY0" fmla="*/ 2718839 h 2718838"/>
                <a:gd name="connsiteX1" fmla="*/ 1422970 w 1422970"/>
                <a:gd name="connsiteY1" fmla="*/ 0 h 2718838"/>
                <a:gd name="connsiteX2" fmla="*/ 700503 w 1422970"/>
                <a:gd name="connsiteY2" fmla="*/ 2513655 h 2718838"/>
                <a:gd name="connsiteX3" fmla="*/ -1 w 1422970"/>
                <a:gd name="connsiteY3" fmla="*/ 2718839 h 2718838"/>
                <a:gd name="connsiteX0" fmla="*/ 1 w 1422972"/>
                <a:gd name="connsiteY0" fmla="*/ 2718839 h 2718838"/>
                <a:gd name="connsiteX1" fmla="*/ 1422972 w 1422972"/>
                <a:gd name="connsiteY1" fmla="*/ 0 h 2718838"/>
                <a:gd name="connsiteX2" fmla="*/ 520053 w 1422972"/>
                <a:gd name="connsiteY2" fmla="*/ 2561133 h 2718838"/>
                <a:gd name="connsiteX3" fmla="*/ 1 w 1422972"/>
                <a:gd name="connsiteY3" fmla="*/ 2718839 h 2718838"/>
                <a:gd name="connsiteX0" fmla="*/ 1 w 1458426"/>
                <a:gd name="connsiteY0" fmla="*/ 2700693 h 2700694"/>
                <a:gd name="connsiteX1" fmla="*/ 1458426 w 1458426"/>
                <a:gd name="connsiteY1" fmla="*/ 0 h 2700694"/>
                <a:gd name="connsiteX2" fmla="*/ 555507 w 1458426"/>
                <a:gd name="connsiteY2" fmla="*/ 2561133 h 2700694"/>
                <a:gd name="connsiteX3" fmla="*/ 1 w 1458426"/>
                <a:gd name="connsiteY3" fmla="*/ 2700693 h 2700694"/>
                <a:gd name="connsiteX0" fmla="*/ 0 w 1589661"/>
                <a:gd name="connsiteY0" fmla="*/ 2735222 h 2735223"/>
                <a:gd name="connsiteX1" fmla="*/ 1589661 w 1589661"/>
                <a:gd name="connsiteY1" fmla="*/ 0 h 2735223"/>
                <a:gd name="connsiteX2" fmla="*/ 686742 w 1589661"/>
                <a:gd name="connsiteY2" fmla="*/ 2561133 h 2735223"/>
                <a:gd name="connsiteX3" fmla="*/ 0 w 1589661"/>
                <a:gd name="connsiteY3" fmla="*/ 2735222 h 2735223"/>
                <a:gd name="connsiteX0" fmla="*/ 0 w 1589661"/>
                <a:gd name="connsiteY0" fmla="*/ 2735222 h 2735223"/>
                <a:gd name="connsiteX1" fmla="*/ 1589661 w 1589661"/>
                <a:gd name="connsiteY1" fmla="*/ 0 h 2735223"/>
                <a:gd name="connsiteX2" fmla="*/ 468191 w 1589661"/>
                <a:gd name="connsiteY2" fmla="*/ 2563698 h 2735223"/>
                <a:gd name="connsiteX3" fmla="*/ 0 w 1589661"/>
                <a:gd name="connsiteY3" fmla="*/ 2735222 h 2735223"/>
                <a:gd name="connsiteX0" fmla="*/ 0 w 1606066"/>
                <a:gd name="connsiteY0" fmla="*/ 2739540 h 2739540"/>
                <a:gd name="connsiteX1" fmla="*/ 1606066 w 1606066"/>
                <a:gd name="connsiteY1" fmla="*/ 0 h 2739540"/>
                <a:gd name="connsiteX2" fmla="*/ 484596 w 1606066"/>
                <a:gd name="connsiteY2" fmla="*/ 2563698 h 2739540"/>
                <a:gd name="connsiteX3" fmla="*/ 0 w 1606066"/>
                <a:gd name="connsiteY3" fmla="*/ 2739540 h 2739540"/>
                <a:gd name="connsiteX0" fmla="*/ 0 w 1661312"/>
                <a:gd name="connsiteY0" fmla="*/ 2796663 h 2796662"/>
                <a:gd name="connsiteX1" fmla="*/ 1661312 w 1661312"/>
                <a:gd name="connsiteY1" fmla="*/ 0 h 2796662"/>
                <a:gd name="connsiteX2" fmla="*/ 539842 w 1661312"/>
                <a:gd name="connsiteY2" fmla="*/ 2563698 h 2796662"/>
                <a:gd name="connsiteX3" fmla="*/ 0 w 1661312"/>
                <a:gd name="connsiteY3" fmla="*/ 2796663 h 2796662"/>
                <a:gd name="connsiteX0" fmla="*/ 0 w 1572430"/>
                <a:gd name="connsiteY0" fmla="*/ 2815864 h 2815864"/>
                <a:gd name="connsiteX1" fmla="*/ 1572430 w 1572430"/>
                <a:gd name="connsiteY1" fmla="*/ 1 h 2815864"/>
                <a:gd name="connsiteX2" fmla="*/ 539842 w 1572430"/>
                <a:gd name="connsiteY2" fmla="*/ 2582899 h 2815864"/>
                <a:gd name="connsiteX3" fmla="*/ 0 w 1572430"/>
                <a:gd name="connsiteY3" fmla="*/ 2815864 h 2815864"/>
                <a:gd name="connsiteX0" fmla="*/ 0 w 1572430"/>
                <a:gd name="connsiteY0" fmla="*/ 2815862 h 2815862"/>
                <a:gd name="connsiteX1" fmla="*/ 1572430 w 1572430"/>
                <a:gd name="connsiteY1" fmla="*/ -1 h 2815862"/>
                <a:gd name="connsiteX2" fmla="*/ 427980 w 1572430"/>
                <a:gd name="connsiteY2" fmla="*/ 2683304 h 2815862"/>
                <a:gd name="connsiteX3" fmla="*/ 0 w 1572430"/>
                <a:gd name="connsiteY3" fmla="*/ 2815862 h 2815862"/>
                <a:gd name="connsiteX0" fmla="*/ 0 w 1572430"/>
                <a:gd name="connsiteY0" fmla="*/ 2815864 h 3784640"/>
                <a:gd name="connsiteX1" fmla="*/ 1572430 w 1572430"/>
                <a:gd name="connsiteY1" fmla="*/ 1 h 3784640"/>
                <a:gd name="connsiteX2" fmla="*/ 7970 w 1572430"/>
                <a:gd name="connsiteY2" fmla="*/ 3784639 h 3784640"/>
                <a:gd name="connsiteX3" fmla="*/ 0 w 1572430"/>
                <a:gd name="connsiteY3" fmla="*/ 2815864 h 3784640"/>
                <a:gd name="connsiteX0" fmla="*/ 0 w 1631549"/>
                <a:gd name="connsiteY0" fmla="*/ 2911323 h 3784636"/>
                <a:gd name="connsiteX1" fmla="*/ 1631549 w 1631549"/>
                <a:gd name="connsiteY1" fmla="*/ -1 h 3784636"/>
                <a:gd name="connsiteX2" fmla="*/ 67089 w 1631549"/>
                <a:gd name="connsiteY2" fmla="*/ 3784637 h 3784636"/>
                <a:gd name="connsiteX3" fmla="*/ 0 w 1631549"/>
                <a:gd name="connsiteY3" fmla="*/ 2911323 h 3784636"/>
                <a:gd name="connsiteX0" fmla="*/ 0 w 1631549"/>
                <a:gd name="connsiteY0" fmla="*/ 2911325 h 3784640"/>
                <a:gd name="connsiteX1" fmla="*/ 1631549 w 1631549"/>
                <a:gd name="connsiteY1" fmla="*/ 1 h 3784640"/>
                <a:gd name="connsiteX2" fmla="*/ 67089 w 1631549"/>
                <a:gd name="connsiteY2" fmla="*/ 3784639 h 3784640"/>
                <a:gd name="connsiteX3" fmla="*/ 0 w 1631549"/>
                <a:gd name="connsiteY3" fmla="*/ 2911325 h 3784640"/>
                <a:gd name="connsiteX0" fmla="*/ 0 w 1631549"/>
                <a:gd name="connsiteY0" fmla="*/ 2911323 h 3784659"/>
                <a:gd name="connsiteX1" fmla="*/ 1631549 w 1631549"/>
                <a:gd name="connsiteY1" fmla="*/ -1 h 3784659"/>
                <a:gd name="connsiteX2" fmla="*/ 67089 w 1631549"/>
                <a:gd name="connsiteY2" fmla="*/ 3784637 h 3784659"/>
                <a:gd name="connsiteX3" fmla="*/ 0 w 1631549"/>
                <a:gd name="connsiteY3" fmla="*/ 2911323 h 3784659"/>
                <a:gd name="connsiteX0" fmla="*/ 0 w 1571514"/>
                <a:gd name="connsiteY0" fmla="*/ 3023381 h 3896715"/>
                <a:gd name="connsiteX1" fmla="*/ 1571514 w 1571514"/>
                <a:gd name="connsiteY1" fmla="*/ 1 h 3896715"/>
                <a:gd name="connsiteX2" fmla="*/ 67089 w 1571514"/>
                <a:gd name="connsiteY2" fmla="*/ 3896695 h 3896715"/>
                <a:gd name="connsiteX3" fmla="*/ 0 w 1571514"/>
                <a:gd name="connsiteY3" fmla="*/ 3023381 h 3896715"/>
                <a:gd name="connsiteX0" fmla="*/ 0 w 1565509"/>
                <a:gd name="connsiteY0" fmla="*/ 3101259 h 3974595"/>
                <a:gd name="connsiteX1" fmla="*/ 1565509 w 1565509"/>
                <a:gd name="connsiteY1" fmla="*/ 0 h 3974595"/>
                <a:gd name="connsiteX2" fmla="*/ 67089 w 1565509"/>
                <a:gd name="connsiteY2" fmla="*/ 3974573 h 3974595"/>
                <a:gd name="connsiteX3" fmla="*/ 0 w 1565509"/>
                <a:gd name="connsiteY3" fmla="*/ 3101259 h 3974595"/>
                <a:gd name="connsiteX0" fmla="*/ 0 w 1565509"/>
                <a:gd name="connsiteY0" fmla="*/ 3101259 h 4402089"/>
                <a:gd name="connsiteX1" fmla="*/ 1565509 w 1565509"/>
                <a:gd name="connsiteY1" fmla="*/ 0 h 4402089"/>
                <a:gd name="connsiteX2" fmla="*/ 95201 w 1565509"/>
                <a:gd name="connsiteY2" fmla="*/ 4402077 h 4402089"/>
                <a:gd name="connsiteX3" fmla="*/ 0 w 1565509"/>
                <a:gd name="connsiteY3" fmla="*/ 3101259 h 4402089"/>
                <a:gd name="connsiteX0" fmla="*/ 0 w 1556368"/>
                <a:gd name="connsiteY0" fmla="*/ 3070231 h 4402089"/>
                <a:gd name="connsiteX1" fmla="*/ 1556368 w 1556368"/>
                <a:gd name="connsiteY1" fmla="*/ 0 h 4402089"/>
                <a:gd name="connsiteX2" fmla="*/ 86060 w 1556368"/>
                <a:gd name="connsiteY2" fmla="*/ 4402077 h 4402089"/>
                <a:gd name="connsiteX3" fmla="*/ 0 w 1556368"/>
                <a:gd name="connsiteY3" fmla="*/ 3070231 h 4402089"/>
                <a:gd name="connsiteX0" fmla="*/ 0 w 1556368"/>
                <a:gd name="connsiteY0" fmla="*/ 3070231 h 4402089"/>
                <a:gd name="connsiteX1" fmla="*/ 1556368 w 1556368"/>
                <a:gd name="connsiteY1" fmla="*/ 0 h 4402089"/>
                <a:gd name="connsiteX2" fmla="*/ 86060 w 1556368"/>
                <a:gd name="connsiteY2" fmla="*/ 4402077 h 4402089"/>
                <a:gd name="connsiteX3" fmla="*/ 0 w 1556368"/>
                <a:gd name="connsiteY3" fmla="*/ 3070231 h 4402089"/>
                <a:gd name="connsiteX0" fmla="*/ 0 w 1556368"/>
                <a:gd name="connsiteY0" fmla="*/ 3070231 h 4402089"/>
                <a:gd name="connsiteX1" fmla="*/ 1556368 w 1556368"/>
                <a:gd name="connsiteY1" fmla="*/ 0 h 4402089"/>
                <a:gd name="connsiteX2" fmla="*/ 86060 w 1556368"/>
                <a:gd name="connsiteY2" fmla="*/ 4402077 h 4402089"/>
                <a:gd name="connsiteX3" fmla="*/ 0 w 1556368"/>
                <a:gd name="connsiteY3" fmla="*/ 3070231 h 4402089"/>
                <a:gd name="connsiteX0" fmla="*/ 0 w 1556368"/>
                <a:gd name="connsiteY0" fmla="*/ 3070231 h 4402501"/>
                <a:gd name="connsiteX1" fmla="*/ 1556368 w 1556368"/>
                <a:gd name="connsiteY1" fmla="*/ 0 h 4402501"/>
                <a:gd name="connsiteX2" fmla="*/ 86060 w 1556368"/>
                <a:gd name="connsiteY2" fmla="*/ 4402077 h 4402501"/>
                <a:gd name="connsiteX3" fmla="*/ 0 w 1556368"/>
                <a:gd name="connsiteY3" fmla="*/ 3070231 h 4402501"/>
                <a:gd name="connsiteX0" fmla="*/ 0 w 1518321"/>
                <a:gd name="connsiteY0" fmla="*/ 4498974 h 5831244"/>
                <a:gd name="connsiteX1" fmla="*/ 1518321 w 1518321"/>
                <a:gd name="connsiteY1" fmla="*/ 0 h 5831244"/>
                <a:gd name="connsiteX2" fmla="*/ 86060 w 1518321"/>
                <a:gd name="connsiteY2" fmla="*/ 5830820 h 5831244"/>
                <a:gd name="connsiteX3" fmla="*/ 0 w 1518321"/>
                <a:gd name="connsiteY3" fmla="*/ 4498974 h 5831244"/>
                <a:gd name="connsiteX0" fmla="*/ 0 w 1518321"/>
                <a:gd name="connsiteY0" fmla="*/ 4498974 h 5909937"/>
                <a:gd name="connsiteX1" fmla="*/ 1518321 w 1518321"/>
                <a:gd name="connsiteY1" fmla="*/ 0 h 5909937"/>
                <a:gd name="connsiteX2" fmla="*/ 94964 w 1518321"/>
                <a:gd name="connsiteY2" fmla="*/ 5909541 h 5909937"/>
                <a:gd name="connsiteX3" fmla="*/ 0 w 1518321"/>
                <a:gd name="connsiteY3" fmla="*/ 4498974 h 5909937"/>
                <a:gd name="connsiteX0" fmla="*/ 0 w 1278912"/>
                <a:gd name="connsiteY0" fmla="*/ 4285550 h 5696512"/>
                <a:gd name="connsiteX1" fmla="*/ 1278912 w 1278912"/>
                <a:gd name="connsiteY1" fmla="*/ 0 h 5696512"/>
                <a:gd name="connsiteX2" fmla="*/ 94964 w 1278912"/>
                <a:gd name="connsiteY2" fmla="*/ 5696117 h 5696512"/>
                <a:gd name="connsiteX3" fmla="*/ 0 w 1278912"/>
                <a:gd name="connsiteY3" fmla="*/ 4285550 h 5696512"/>
                <a:gd name="connsiteX0" fmla="*/ 0 w 1329448"/>
                <a:gd name="connsiteY0" fmla="*/ 4981663 h 6392625"/>
                <a:gd name="connsiteX1" fmla="*/ 1329448 w 1329448"/>
                <a:gd name="connsiteY1" fmla="*/ 0 h 6392625"/>
                <a:gd name="connsiteX2" fmla="*/ 94964 w 1329448"/>
                <a:gd name="connsiteY2" fmla="*/ 6392230 h 6392625"/>
                <a:gd name="connsiteX3" fmla="*/ 0 w 1329448"/>
                <a:gd name="connsiteY3" fmla="*/ 4981663 h 6392625"/>
                <a:gd name="connsiteX0" fmla="*/ 0 w 1329448"/>
                <a:gd name="connsiteY0" fmla="*/ 4981663 h 6357867"/>
                <a:gd name="connsiteX1" fmla="*/ 1329448 w 1329448"/>
                <a:gd name="connsiteY1" fmla="*/ 0 h 6357867"/>
                <a:gd name="connsiteX2" fmla="*/ 60074 w 1329448"/>
                <a:gd name="connsiteY2" fmla="*/ 6357460 h 6357867"/>
                <a:gd name="connsiteX3" fmla="*/ 0 w 1329448"/>
                <a:gd name="connsiteY3" fmla="*/ 4981663 h 6357867"/>
                <a:gd name="connsiteX0" fmla="*/ 0 w 1372171"/>
                <a:gd name="connsiteY0" fmla="*/ 5102316 h 6357917"/>
                <a:gd name="connsiteX1" fmla="*/ 1372171 w 1372171"/>
                <a:gd name="connsiteY1" fmla="*/ 0 h 6357917"/>
                <a:gd name="connsiteX2" fmla="*/ 102797 w 1372171"/>
                <a:gd name="connsiteY2" fmla="*/ 6357460 h 6357917"/>
                <a:gd name="connsiteX3" fmla="*/ 0 w 1372171"/>
                <a:gd name="connsiteY3" fmla="*/ 5102316 h 6357917"/>
                <a:gd name="connsiteX0" fmla="*/ 0 w 1372171"/>
                <a:gd name="connsiteY0" fmla="*/ 5102316 h 6527342"/>
                <a:gd name="connsiteX1" fmla="*/ 1372171 w 1372171"/>
                <a:gd name="connsiteY1" fmla="*/ 0 h 6527342"/>
                <a:gd name="connsiteX2" fmla="*/ 55477 w 1372171"/>
                <a:gd name="connsiteY2" fmla="*/ 6526952 h 6527342"/>
                <a:gd name="connsiteX3" fmla="*/ 0 w 1372171"/>
                <a:gd name="connsiteY3" fmla="*/ 5102316 h 6527342"/>
                <a:gd name="connsiteX0" fmla="*/ 0 w 1389679"/>
                <a:gd name="connsiteY0" fmla="*/ 5150864 h 6575890"/>
                <a:gd name="connsiteX1" fmla="*/ 1389679 w 1389679"/>
                <a:gd name="connsiteY1" fmla="*/ 0 h 6575890"/>
                <a:gd name="connsiteX2" fmla="*/ 55477 w 1389679"/>
                <a:gd name="connsiteY2" fmla="*/ 6575500 h 6575890"/>
                <a:gd name="connsiteX3" fmla="*/ 0 w 1389679"/>
                <a:gd name="connsiteY3" fmla="*/ 5150864 h 6575890"/>
                <a:gd name="connsiteX0" fmla="*/ 13430 w 1334202"/>
                <a:gd name="connsiteY0" fmla="*/ 4904052 h 6575822"/>
                <a:gd name="connsiteX1" fmla="*/ 1334202 w 1334202"/>
                <a:gd name="connsiteY1" fmla="*/ 0 h 6575822"/>
                <a:gd name="connsiteX2" fmla="*/ 0 w 1334202"/>
                <a:gd name="connsiteY2" fmla="*/ 6575500 h 6575822"/>
                <a:gd name="connsiteX3" fmla="*/ 13430 w 1334202"/>
                <a:gd name="connsiteY3" fmla="*/ 4904052 h 6575822"/>
                <a:gd name="connsiteX0" fmla="*/ 0 w 1320772"/>
                <a:gd name="connsiteY0" fmla="*/ 4904052 h 6240905"/>
                <a:gd name="connsiteX1" fmla="*/ 1320772 w 1320772"/>
                <a:gd name="connsiteY1" fmla="*/ 0 h 6240905"/>
                <a:gd name="connsiteX2" fmla="*/ 54740 w 1320772"/>
                <a:gd name="connsiteY2" fmla="*/ 6240483 h 6240905"/>
                <a:gd name="connsiteX3" fmla="*/ 0 w 1320772"/>
                <a:gd name="connsiteY3" fmla="*/ 4904052 h 6240905"/>
              </a:gdLst>
              <a:ahLst/>
              <a:cxnLst>
                <a:cxn ang="0">
                  <a:pos x="connsiteX0" y="connsiteY0"/>
                </a:cxn>
                <a:cxn ang="0">
                  <a:pos x="connsiteX1" y="connsiteY1"/>
                </a:cxn>
                <a:cxn ang="0">
                  <a:pos x="connsiteX2" y="connsiteY2"/>
                </a:cxn>
                <a:cxn ang="0">
                  <a:pos x="connsiteX3" y="connsiteY3"/>
                </a:cxn>
              </a:cxnLst>
              <a:rect l="l" t="t" r="r" b="b"/>
              <a:pathLst>
                <a:path w="1320772" h="6240905">
                  <a:moveTo>
                    <a:pt x="0" y="4904052"/>
                  </a:moveTo>
                  <a:lnTo>
                    <a:pt x="1320772" y="0"/>
                  </a:lnTo>
                  <a:lnTo>
                    <a:pt x="54740" y="6240483"/>
                  </a:lnTo>
                  <a:cubicBezTo>
                    <a:pt x="55922" y="6265053"/>
                    <a:pt x="14853" y="5211849"/>
                    <a:pt x="0" y="4904052"/>
                  </a:cubicBezTo>
                  <a:close/>
                </a:path>
              </a:pathLst>
            </a:cu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solidFill>
                  <a:prstClr val="white"/>
                </a:solidFill>
              </a:endParaRPr>
            </a:p>
          </p:txBody>
        </p:sp>
        <p:pic>
          <p:nvPicPr>
            <p:cNvPr id="19" name="Picture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34639" y="108107"/>
              <a:ext cx="655372" cy="253155"/>
            </a:xfrm>
            <a:prstGeom prst="rect">
              <a:avLst/>
            </a:prstGeom>
          </p:spPr>
        </p:pic>
        <p:cxnSp>
          <p:nvCxnSpPr>
            <p:cNvPr id="20" name="Straight Connector 19"/>
            <p:cNvCxnSpPr/>
            <p:nvPr userDrawn="1"/>
          </p:nvCxnSpPr>
          <p:spPr>
            <a:xfrm flipH="1">
              <a:off x="9025644" y="44697"/>
              <a:ext cx="101" cy="15250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21156" y="6428816"/>
            <a:ext cx="1165528" cy="429184"/>
          </a:xfrm>
          <a:prstGeom prst="rect">
            <a:avLst/>
          </a:prstGeom>
        </p:spPr>
      </p:pic>
      <p:sp>
        <p:nvSpPr>
          <p:cNvPr id="7" name="Title Placeholder 6"/>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21" name="TextBox 20"/>
          <p:cNvSpPr txBox="1"/>
          <p:nvPr userDrawn="1"/>
        </p:nvSpPr>
        <p:spPr>
          <a:xfrm>
            <a:off x="216000" y="6436800"/>
            <a:ext cx="2764800" cy="297454"/>
          </a:xfrm>
          <a:prstGeom prst="rect">
            <a:avLst/>
          </a:prstGeom>
          <a:noFill/>
        </p:spPr>
        <p:txBody>
          <a:bodyPr wrap="square" rtlCol="0">
            <a:spAutoFit/>
          </a:bodyPr>
          <a:lstStyle/>
          <a:p>
            <a:r>
              <a:rPr lang="en-US" sz="1333" dirty="0">
                <a:solidFill>
                  <a:srgbClr val="01447B"/>
                </a:solidFill>
              </a:rPr>
              <a:t>Slide #</a:t>
            </a:r>
            <a:r>
              <a:rPr lang="en-US" sz="1333" baseline="0" dirty="0">
                <a:solidFill>
                  <a:srgbClr val="01447B"/>
                </a:solidFill>
              </a:rPr>
              <a:t> </a:t>
            </a:r>
            <a:fld id="{89D5ACDC-C36C-4AD9-801B-975AF020E1BE}" type="slidenum">
              <a:rPr lang="en-US" sz="1333" smtClean="0">
                <a:solidFill>
                  <a:srgbClr val="01447B"/>
                </a:solidFill>
              </a:rPr>
              <a:t>‹#›</a:t>
            </a:fld>
            <a:r>
              <a:rPr lang="en-US" sz="1333" dirty="0">
                <a:solidFill>
                  <a:srgbClr val="01447B"/>
                </a:solidFill>
              </a:rPr>
              <a:t>  |  February 2023</a:t>
            </a:r>
          </a:p>
        </p:txBody>
      </p:sp>
    </p:spTree>
    <p:extLst>
      <p:ext uri="{BB962C8B-B14F-4D97-AF65-F5344CB8AC3E}">
        <p14:creationId xmlns:p14="http://schemas.microsoft.com/office/powerpoint/2010/main" val="3954580990"/>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6" r:id="rId11"/>
    <p:sldLayoutId id="2147483677"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783" rtl="0" eaLnBrk="1" latinLnBrk="0" hangingPunct="1">
        <a:lnSpc>
          <a:spcPct val="90000"/>
        </a:lnSpc>
        <a:spcBef>
          <a:spcPct val="0"/>
        </a:spcBef>
        <a:buNone/>
        <a:defRPr sz="3067" b="1"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33"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67"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467"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33"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33"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33"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33"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33"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33" kern="1200">
          <a:solidFill>
            <a:schemeClr val="tx1"/>
          </a:solidFill>
          <a:latin typeface="+mn-lt"/>
          <a:ea typeface="+mn-ea"/>
          <a:cs typeface="+mn-cs"/>
        </a:defRPr>
      </a:lvl9pPr>
    </p:bodyStyle>
    <p:otherStyle>
      <a:defPPr>
        <a:defRPr lang="en-US"/>
      </a:defPPr>
      <a:lvl1pPr marL="0" algn="l" defTabSz="685783" rtl="0" eaLnBrk="1" latinLnBrk="0" hangingPunct="1">
        <a:defRPr sz="1333" kern="1200">
          <a:solidFill>
            <a:schemeClr val="tx1"/>
          </a:solidFill>
          <a:latin typeface="+mn-lt"/>
          <a:ea typeface="+mn-ea"/>
          <a:cs typeface="+mn-cs"/>
        </a:defRPr>
      </a:lvl1pPr>
      <a:lvl2pPr marL="342891" algn="l" defTabSz="685783" rtl="0" eaLnBrk="1" latinLnBrk="0" hangingPunct="1">
        <a:defRPr sz="1333" kern="1200">
          <a:solidFill>
            <a:schemeClr val="tx1"/>
          </a:solidFill>
          <a:latin typeface="+mn-lt"/>
          <a:ea typeface="+mn-ea"/>
          <a:cs typeface="+mn-cs"/>
        </a:defRPr>
      </a:lvl2pPr>
      <a:lvl3pPr marL="685783" algn="l" defTabSz="685783" rtl="0" eaLnBrk="1" latinLnBrk="0" hangingPunct="1">
        <a:defRPr sz="1333" kern="1200">
          <a:solidFill>
            <a:schemeClr val="tx1"/>
          </a:solidFill>
          <a:latin typeface="+mn-lt"/>
          <a:ea typeface="+mn-ea"/>
          <a:cs typeface="+mn-cs"/>
        </a:defRPr>
      </a:lvl3pPr>
      <a:lvl4pPr marL="1028674" algn="l" defTabSz="685783" rtl="0" eaLnBrk="1" latinLnBrk="0" hangingPunct="1">
        <a:defRPr sz="1333" kern="1200">
          <a:solidFill>
            <a:schemeClr val="tx1"/>
          </a:solidFill>
          <a:latin typeface="+mn-lt"/>
          <a:ea typeface="+mn-ea"/>
          <a:cs typeface="+mn-cs"/>
        </a:defRPr>
      </a:lvl4pPr>
      <a:lvl5pPr marL="1371566" algn="l" defTabSz="685783" rtl="0" eaLnBrk="1" latinLnBrk="0" hangingPunct="1">
        <a:defRPr sz="1333" kern="1200">
          <a:solidFill>
            <a:schemeClr val="tx1"/>
          </a:solidFill>
          <a:latin typeface="+mn-lt"/>
          <a:ea typeface="+mn-ea"/>
          <a:cs typeface="+mn-cs"/>
        </a:defRPr>
      </a:lvl5pPr>
      <a:lvl6pPr marL="1714457" algn="l" defTabSz="685783" rtl="0" eaLnBrk="1" latinLnBrk="0" hangingPunct="1">
        <a:defRPr sz="1333" kern="1200">
          <a:solidFill>
            <a:schemeClr val="tx1"/>
          </a:solidFill>
          <a:latin typeface="+mn-lt"/>
          <a:ea typeface="+mn-ea"/>
          <a:cs typeface="+mn-cs"/>
        </a:defRPr>
      </a:lvl6pPr>
      <a:lvl7pPr marL="2057349" algn="l" defTabSz="685783" rtl="0" eaLnBrk="1" latinLnBrk="0" hangingPunct="1">
        <a:defRPr sz="1333" kern="1200">
          <a:solidFill>
            <a:schemeClr val="tx1"/>
          </a:solidFill>
          <a:latin typeface="+mn-lt"/>
          <a:ea typeface="+mn-ea"/>
          <a:cs typeface="+mn-cs"/>
        </a:defRPr>
      </a:lvl7pPr>
      <a:lvl8pPr marL="2400240" algn="l" defTabSz="685783" rtl="0" eaLnBrk="1" latinLnBrk="0" hangingPunct="1">
        <a:defRPr sz="1333" kern="1200">
          <a:solidFill>
            <a:schemeClr val="tx1"/>
          </a:solidFill>
          <a:latin typeface="+mn-lt"/>
          <a:ea typeface="+mn-ea"/>
          <a:cs typeface="+mn-cs"/>
        </a:defRPr>
      </a:lvl8pPr>
      <a:lvl9pPr marL="2743131" algn="l" defTabSz="685783" rtl="0" eaLnBrk="1" latinLnBrk="0" hangingPunct="1">
        <a:defRPr sz="1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579449" y="267332"/>
            <a:ext cx="10315575" cy="911967"/>
          </a:xfrm>
        </p:spPr>
        <p:txBody>
          <a:bodyPr/>
          <a:lstStyle/>
          <a:p>
            <a:r>
              <a:rPr lang="en-US"/>
              <a:t>PS&amp;E and Project Letting</a:t>
            </a:r>
          </a:p>
        </p:txBody>
      </p:sp>
      <p:sp>
        <p:nvSpPr>
          <p:cNvPr id="9" name="TextBox 8">
            <a:extLst>
              <a:ext uri="{FF2B5EF4-FFF2-40B4-BE49-F238E27FC236}">
                <a16:creationId xmlns:a16="http://schemas.microsoft.com/office/drawing/2014/main" id="{6B7BE16B-ED6A-4264-B78C-9E33D7C3742B}"/>
              </a:ext>
            </a:extLst>
          </p:cNvPr>
          <p:cNvSpPr txBox="1"/>
          <p:nvPr/>
        </p:nvSpPr>
        <p:spPr>
          <a:xfrm>
            <a:off x="673524" y="3193099"/>
            <a:ext cx="4756122" cy="2539670"/>
          </a:xfrm>
          <a:prstGeom prst="rect">
            <a:avLst/>
          </a:prstGeom>
          <a:noFill/>
        </p:spPr>
        <p:txBody>
          <a:bodyPr wrap="square" lIns="91440" tIns="45720" rIns="91440" bIns="45720" rtlCol="0" anchor="t">
            <a:spAutoFit/>
          </a:bodyPr>
          <a:lstStyle/>
          <a:p>
            <a:pPr>
              <a:lnSpc>
                <a:spcPct val="150000"/>
              </a:lnSpc>
              <a:defRPr/>
            </a:pPr>
            <a:r>
              <a:rPr lang="en-US" sz="2000">
                <a:solidFill>
                  <a:srgbClr val="262626"/>
                </a:solidFill>
                <a:latin typeface="Arial"/>
              </a:rPr>
              <a:t>PS&amp;E</a:t>
            </a:r>
            <a:endParaRPr lang="en-US">
              <a:ea typeface="+mn-ea"/>
              <a:cs typeface="+mn-cs"/>
            </a:endParaRPr>
          </a:p>
          <a:p>
            <a:pPr marL="742950" lvl="1" indent="-285750">
              <a:buFont typeface="Arial" panose="020B0604020202020204" pitchFamily="34" charset="0"/>
              <a:buChar char="•"/>
              <a:defRPr/>
            </a:pPr>
            <a:r>
              <a:rPr lang="en-US">
                <a:solidFill>
                  <a:srgbClr val="262626"/>
                </a:solidFill>
                <a:latin typeface="Arial"/>
              </a:rPr>
              <a:t>Once the PS&amp;E record is approved by Engineering support the Project Letting Record is auto-created.</a:t>
            </a:r>
            <a:endParaRPr lang="en-US" b="0" i="0" u="none" strike="noStrike" kern="1200" cap="none" spc="0" normalizeH="0" baseline="0" noProof="0">
              <a:ln>
                <a:noFill/>
              </a:ln>
              <a:solidFill>
                <a:srgbClr val="262626"/>
              </a:solidFill>
              <a:effectLst/>
              <a:uLnTx/>
              <a:uFillTx/>
              <a:latin typeface="Arial"/>
              <a:cs typeface="Arial"/>
            </a:endParaRPr>
          </a:p>
          <a:p>
            <a:pPr marL="742950" lvl="1" indent="-285750">
              <a:buFont typeface="Arial" panose="020B0604020202020204" pitchFamily="34" charset="0"/>
              <a:buChar char="•"/>
              <a:defRPr/>
            </a:pPr>
            <a:r>
              <a:rPr lang="en-US">
                <a:solidFill>
                  <a:srgbClr val="262626"/>
                </a:solidFill>
                <a:latin typeface="Arial"/>
                <a:cs typeface="Arial"/>
              </a:rPr>
              <a:t>Auto-creation skips the Creation step in Project Letting and assigns to Contract Administration</a:t>
            </a:r>
            <a:endParaRPr lang="en-US" b="0" i="0" u="none" strike="noStrike" kern="1200" cap="none" spc="0" normalizeH="0" baseline="0" noProof="0">
              <a:ln>
                <a:noFill/>
              </a:ln>
              <a:solidFill>
                <a:srgbClr val="262626"/>
              </a:solidFill>
              <a:effectLst/>
              <a:uLnTx/>
              <a:uFillTx/>
              <a:latin typeface="Arial"/>
              <a:cs typeface="Arial"/>
            </a:endParaRPr>
          </a:p>
          <a:p>
            <a:pPr>
              <a:lnSpc>
                <a:spcPct val="150000"/>
              </a:lnSpc>
              <a:defRPr/>
            </a:pPr>
            <a:endParaRPr lang="en-US" sz="1600">
              <a:solidFill>
                <a:srgbClr val="262626"/>
              </a:solidFill>
              <a:latin typeface="Arial"/>
              <a:cs typeface="Arial"/>
            </a:endParaRPr>
          </a:p>
        </p:txBody>
      </p:sp>
      <p:pic>
        <p:nvPicPr>
          <p:cNvPr id="3" name="Picture 5" descr="Diagram&#10;&#10;Description automatically generated">
            <a:extLst>
              <a:ext uri="{FF2B5EF4-FFF2-40B4-BE49-F238E27FC236}">
                <a16:creationId xmlns:a16="http://schemas.microsoft.com/office/drawing/2014/main" id="{A2EFD21D-E914-A8FA-AECC-584428544060}"/>
              </a:ext>
            </a:extLst>
          </p:cNvPr>
          <p:cNvPicPr>
            <a:picLocks noChangeAspect="1"/>
          </p:cNvPicPr>
          <p:nvPr/>
        </p:nvPicPr>
        <p:blipFill rotWithShape="1">
          <a:blip r:embed="rId2"/>
          <a:srcRect l="17927" t="36555" r="16246" b="41176"/>
          <a:stretch/>
        </p:blipFill>
        <p:spPr>
          <a:xfrm>
            <a:off x="628757" y="1593928"/>
            <a:ext cx="4799874" cy="1084793"/>
          </a:xfrm>
          <a:prstGeom prst="rect">
            <a:avLst/>
          </a:prstGeom>
        </p:spPr>
      </p:pic>
      <p:pic>
        <p:nvPicPr>
          <p:cNvPr id="4" name="Picture 4" descr="Graphical user interface, text, application, email&#10;&#10;Description automatically generated">
            <a:extLst>
              <a:ext uri="{FF2B5EF4-FFF2-40B4-BE49-F238E27FC236}">
                <a16:creationId xmlns:a16="http://schemas.microsoft.com/office/drawing/2014/main" id="{7E19BCED-2652-CA6F-42F9-ADA684AC31A9}"/>
              </a:ext>
            </a:extLst>
          </p:cNvPr>
          <p:cNvPicPr>
            <a:picLocks noChangeAspect="1"/>
          </p:cNvPicPr>
          <p:nvPr/>
        </p:nvPicPr>
        <p:blipFill>
          <a:blip r:embed="rId3"/>
          <a:stretch>
            <a:fillRect/>
          </a:stretch>
        </p:blipFill>
        <p:spPr>
          <a:xfrm>
            <a:off x="6361289" y="1630391"/>
            <a:ext cx="5076237" cy="4011146"/>
          </a:xfrm>
          <a:prstGeom prst="rect">
            <a:avLst/>
          </a:prstGeom>
        </p:spPr>
      </p:pic>
    </p:spTree>
    <p:extLst>
      <p:ext uri="{BB962C8B-B14F-4D97-AF65-F5344CB8AC3E}">
        <p14:creationId xmlns:p14="http://schemas.microsoft.com/office/powerpoint/2010/main" val="3363605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CC541A-B8C4-5A98-7AAC-874CBF8C3488}"/>
              </a:ext>
            </a:extLst>
          </p:cNvPr>
          <p:cNvPicPr>
            <a:picLocks noChangeAspect="1"/>
          </p:cNvPicPr>
          <p:nvPr/>
        </p:nvPicPr>
        <p:blipFill>
          <a:blip r:embed="rId3"/>
          <a:stretch>
            <a:fillRect/>
          </a:stretch>
        </p:blipFill>
        <p:spPr>
          <a:xfrm>
            <a:off x="6136251" y="2067258"/>
            <a:ext cx="6004059" cy="3817864"/>
          </a:xfrm>
          <a:prstGeom prst="rect">
            <a:avLst/>
          </a:prstGeom>
        </p:spPr>
      </p:pic>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579449" y="549472"/>
            <a:ext cx="10315575" cy="911967"/>
          </a:xfrm>
        </p:spPr>
        <p:txBody>
          <a:bodyPr/>
          <a:lstStyle/>
          <a:p>
            <a:r>
              <a:rPr lang="en-US" dirty="0"/>
              <a:t>Award</a:t>
            </a:r>
          </a:p>
          <a:p>
            <a:r>
              <a:rPr lang="en-US" sz="2000" b="0" dirty="0"/>
              <a:t>After receiving RTA, the record status is updated to Awarded.</a:t>
            </a:r>
            <a:endParaRPr lang="en-US" dirty="0"/>
          </a:p>
        </p:txBody>
      </p:sp>
      <p:sp>
        <p:nvSpPr>
          <p:cNvPr id="3" name="TextBox 2">
            <a:extLst>
              <a:ext uri="{FF2B5EF4-FFF2-40B4-BE49-F238E27FC236}">
                <a16:creationId xmlns:a16="http://schemas.microsoft.com/office/drawing/2014/main" id="{1692EEDC-2F5E-2336-3C24-F3FC9B5D08FF}"/>
              </a:ext>
            </a:extLst>
          </p:cNvPr>
          <p:cNvSpPr txBox="1"/>
          <p:nvPr/>
        </p:nvSpPr>
        <p:spPr>
          <a:xfrm>
            <a:off x="230521" y="2239531"/>
            <a:ext cx="5932046" cy="2262671"/>
          </a:xfrm>
          <a:prstGeom prst="rect">
            <a:avLst/>
          </a:prstGeom>
          <a:noFill/>
        </p:spPr>
        <p:txBody>
          <a:bodyPr wrap="square" lIns="91440" tIns="45720" rIns="91440" bIns="45720" rtlCol="0" anchor="t">
            <a:spAutoFit/>
          </a:bodyPr>
          <a:lstStyle/>
          <a:p>
            <a:pPr>
              <a:lnSpc>
                <a:spcPct val="150000"/>
              </a:lnSpc>
              <a:defRPr/>
            </a:pPr>
            <a:r>
              <a:rPr lang="en-US" sz="1600" b="1" dirty="0">
                <a:cs typeface="Arial"/>
              </a:rPr>
              <a:t>Required Fields</a:t>
            </a:r>
            <a:endParaRPr lang="en-US" dirty="0">
              <a:cs typeface="Arial"/>
            </a:endParaRP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Actual Award Date- </a:t>
            </a:r>
            <a:r>
              <a:rPr lang="en-US" sz="1600" i="1" dirty="0">
                <a:solidFill>
                  <a:schemeClr val="accent4"/>
                </a:solidFill>
                <a:latin typeface="Arial"/>
                <a:cs typeface="Arial"/>
              </a:rPr>
              <a:t>select date</a:t>
            </a:r>
          </a:p>
          <a:p>
            <a:pPr>
              <a:lnSpc>
                <a:spcPct val="150000"/>
              </a:lnSpc>
              <a:defRPr/>
            </a:pPr>
            <a:endParaRPr lang="en-US" sz="1600" dirty="0">
              <a:cs typeface="Arial"/>
            </a:endParaRPr>
          </a:p>
          <a:p>
            <a:pPr>
              <a:lnSpc>
                <a:spcPct val="150000"/>
              </a:lnSpc>
              <a:defRPr/>
            </a:pPr>
            <a:r>
              <a:rPr lang="en-US" sz="1600" b="1" dirty="0">
                <a:cs typeface="Arial"/>
              </a:rPr>
              <a:t>Fields that can be edited</a:t>
            </a:r>
            <a:endParaRPr lang="en-US" dirty="0">
              <a:cs typeface="Arial"/>
            </a:endParaRP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Readvertise- </a:t>
            </a:r>
            <a:r>
              <a:rPr lang="en-US" sz="1600" i="1" dirty="0">
                <a:solidFill>
                  <a:schemeClr val="accent4"/>
                </a:solidFill>
                <a:latin typeface="Arial"/>
                <a:cs typeface="Arial"/>
              </a:rPr>
              <a:t>select the readvertisement reason from the dropdown.  If readvertisement is not needed, select ‘None’</a:t>
            </a:r>
            <a:endParaRPr lang="en-US" sz="1600" dirty="0">
              <a:solidFill>
                <a:srgbClr val="262626"/>
              </a:solidFill>
              <a:latin typeface="Arial"/>
              <a:cs typeface="Arial"/>
            </a:endParaRPr>
          </a:p>
        </p:txBody>
      </p:sp>
      <p:sp>
        <p:nvSpPr>
          <p:cNvPr id="8" name="TextBox 7">
            <a:extLst>
              <a:ext uri="{FF2B5EF4-FFF2-40B4-BE49-F238E27FC236}">
                <a16:creationId xmlns:a16="http://schemas.microsoft.com/office/drawing/2014/main" id="{9F8DDA3A-B3A7-5C44-FEF7-B0C0C9F31088}"/>
              </a:ext>
            </a:extLst>
          </p:cNvPr>
          <p:cNvSpPr txBox="1"/>
          <p:nvPr/>
        </p:nvSpPr>
        <p:spPr>
          <a:xfrm>
            <a:off x="230521" y="4665786"/>
            <a:ext cx="5932046" cy="1154675"/>
          </a:xfrm>
          <a:prstGeom prst="rect">
            <a:avLst/>
          </a:prstGeom>
          <a:noFill/>
        </p:spPr>
        <p:txBody>
          <a:bodyPr wrap="square" lIns="91440" tIns="45720" rIns="91440" bIns="45720" rtlCol="0" anchor="t">
            <a:spAutoFit/>
          </a:bodyPr>
          <a:lstStyle/>
          <a:p>
            <a:pPr>
              <a:lnSpc>
                <a:spcPct val="150000"/>
              </a:lnSpc>
              <a:defRPr/>
            </a:pPr>
            <a:r>
              <a:rPr lang="en-US" sz="1600" b="1" dirty="0">
                <a:cs typeface="Arial"/>
              </a:rPr>
              <a:t>Workflow Actions</a:t>
            </a:r>
          </a:p>
          <a:p>
            <a:pPr marL="285750" indent="-285750">
              <a:lnSpc>
                <a:spcPct val="150000"/>
              </a:lnSpc>
              <a:buFont typeface="Arial"/>
              <a:buChar char="•"/>
              <a:defRPr/>
            </a:pPr>
            <a:r>
              <a:rPr lang="en-US" sz="1600" dirty="0">
                <a:cs typeface="Arial"/>
              </a:rPr>
              <a:t>Executed- </a:t>
            </a:r>
            <a:r>
              <a:rPr lang="en-US" sz="1600" b="1" i="1" dirty="0">
                <a:solidFill>
                  <a:schemeClr val="accent4"/>
                </a:solidFill>
                <a:latin typeface="Arial"/>
                <a:cs typeface="Arial"/>
              </a:rPr>
              <a:t>moves</a:t>
            </a:r>
            <a:r>
              <a:rPr lang="en-US" sz="1600" b="1" dirty="0">
                <a:cs typeface="Arial"/>
              </a:rPr>
              <a:t> </a:t>
            </a:r>
            <a:r>
              <a:rPr lang="en-US" sz="1600" b="1" i="1" dirty="0">
                <a:solidFill>
                  <a:schemeClr val="accent4"/>
                </a:solidFill>
                <a:latin typeface="Arial"/>
                <a:cs typeface="Arial"/>
              </a:rPr>
              <a:t>forward in the workflow</a:t>
            </a:r>
          </a:p>
          <a:p>
            <a:pPr marL="285750" indent="-285750">
              <a:lnSpc>
                <a:spcPct val="150000"/>
              </a:lnSpc>
              <a:buFont typeface="Arial"/>
              <a:buChar char="•"/>
              <a:defRPr/>
            </a:pPr>
            <a:r>
              <a:rPr lang="en-US" sz="1600" dirty="0">
                <a:cs typeface="Arial"/>
              </a:rPr>
              <a:t>Readvertise- </a:t>
            </a:r>
            <a:r>
              <a:rPr lang="en-US" sz="1600" b="1" i="1" dirty="0">
                <a:solidFill>
                  <a:schemeClr val="accent4"/>
                </a:solidFill>
                <a:latin typeface="Arial"/>
                <a:cs typeface="Arial"/>
              </a:rPr>
              <a:t>terminates record</a:t>
            </a:r>
          </a:p>
        </p:txBody>
      </p:sp>
      <p:sp>
        <p:nvSpPr>
          <p:cNvPr id="6" name="Arrow: Left 5">
            <a:extLst>
              <a:ext uri="{FF2B5EF4-FFF2-40B4-BE49-F238E27FC236}">
                <a16:creationId xmlns:a16="http://schemas.microsoft.com/office/drawing/2014/main" id="{033AB927-086A-CD9E-1C39-635B3221C96A}"/>
              </a:ext>
            </a:extLst>
          </p:cNvPr>
          <p:cNvSpPr/>
          <p:nvPr/>
        </p:nvSpPr>
        <p:spPr>
          <a:xfrm flipH="1">
            <a:off x="2135481" y="4760148"/>
            <a:ext cx="856074" cy="282221"/>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2" descr="Text, logo&#10;&#10;Description automatically generated">
            <a:extLst>
              <a:ext uri="{FF2B5EF4-FFF2-40B4-BE49-F238E27FC236}">
                <a16:creationId xmlns:a16="http://schemas.microsoft.com/office/drawing/2014/main" id="{45DC9F0C-C7BA-6DD4-F2E2-DD666F658FA1}"/>
              </a:ext>
            </a:extLst>
          </p:cNvPr>
          <p:cNvPicPr>
            <a:picLocks noChangeAspect="1"/>
          </p:cNvPicPr>
          <p:nvPr/>
        </p:nvPicPr>
        <p:blipFill>
          <a:blip r:embed="rId4"/>
          <a:stretch>
            <a:fillRect/>
          </a:stretch>
        </p:blipFill>
        <p:spPr>
          <a:xfrm>
            <a:off x="10764523" y="2067257"/>
            <a:ext cx="1330090" cy="344547"/>
          </a:xfrm>
          <a:prstGeom prst="rect">
            <a:avLst/>
          </a:prstGeom>
        </p:spPr>
      </p:pic>
    </p:spTree>
    <p:extLst>
      <p:ext uri="{BB962C8B-B14F-4D97-AF65-F5344CB8AC3E}">
        <p14:creationId xmlns:p14="http://schemas.microsoft.com/office/powerpoint/2010/main" val="962472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031CA6-2E56-1424-7306-46EDF777CFCD}"/>
              </a:ext>
            </a:extLst>
          </p:cNvPr>
          <p:cNvPicPr>
            <a:picLocks noChangeAspect="1"/>
          </p:cNvPicPr>
          <p:nvPr/>
        </p:nvPicPr>
        <p:blipFill>
          <a:blip r:embed="rId3"/>
          <a:stretch>
            <a:fillRect/>
          </a:stretch>
        </p:blipFill>
        <p:spPr>
          <a:xfrm>
            <a:off x="6122733" y="2192214"/>
            <a:ext cx="5897407" cy="3750046"/>
          </a:xfrm>
          <a:prstGeom prst="rect">
            <a:avLst/>
          </a:prstGeom>
        </p:spPr>
      </p:pic>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579449" y="361406"/>
            <a:ext cx="10315575" cy="911967"/>
          </a:xfrm>
        </p:spPr>
        <p:txBody>
          <a:bodyPr/>
          <a:lstStyle/>
          <a:p>
            <a:r>
              <a:rPr lang="en-US" dirty="0"/>
              <a:t>Executed</a:t>
            </a:r>
          </a:p>
        </p:txBody>
      </p:sp>
      <p:sp>
        <p:nvSpPr>
          <p:cNvPr id="3" name="TextBox 2">
            <a:extLst>
              <a:ext uri="{FF2B5EF4-FFF2-40B4-BE49-F238E27FC236}">
                <a16:creationId xmlns:a16="http://schemas.microsoft.com/office/drawing/2014/main" id="{1692EEDC-2F5E-2336-3C24-F3FC9B5D08FF}"/>
              </a:ext>
            </a:extLst>
          </p:cNvPr>
          <p:cNvSpPr txBox="1"/>
          <p:nvPr/>
        </p:nvSpPr>
        <p:spPr>
          <a:xfrm>
            <a:off x="230521" y="2208743"/>
            <a:ext cx="5932046" cy="2262671"/>
          </a:xfrm>
          <a:prstGeom prst="rect">
            <a:avLst/>
          </a:prstGeom>
          <a:noFill/>
        </p:spPr>
        <p:txBody>
          <a:bodyPr wrap="square" lIns="91440" tIns="45720" rIns="91440" bIns="45720" rtlCol="0" anchor="t">
            <a:spAutoFit/>
          </a:bodyPr>
          <a:lstStyle/>
          <a:p>
            <a:pPr>
              <a:lnSpc>
                <a:spcPct val="150000"/>
              </a:lnSpc>
              <a:defRPr/>
            </a:pPr>
            <a:r>
              <a:rPr lang="en-US" sz="1600" b="1" dirty="0">
                <a:cs typeface="Arial"/>
              </a:rPr>
              <a:t>Required Fields</a:t>
            </a:r>
            <a:endParaRPr lang="en-US" dirty="0">
              <a:cs typeface="Arial"/>
            </a:endParaRP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Actual Contract Execution Date- </a:t>
            </a:r>
            <a:r>
              <a:rPr lang="en-US" sz="1600" i="1" dirty="0">
                <a:solidFill>
                  <a:schemeClr val="accent4"/>
                </a:solidFill>
                <a:latin typeface="Arial"/>
                <a:cs typeface="Arial"/>
              </a:rPr>
              <a:t>select date</a:t>
            </a:r>
          </a:p>
          <a:p>
            <a:pPr>
              <a:lnSpc>
                <a:spcPct val="150000"/>
              </a:lnSpc>
              <a:defRPr/>
            </a:pPr>
            <a:endParaRPr lang="en-US" sz="1600" dirty="0">
              <a:cs typeface="Arial"/>
            </a:endParaRPr>
          </a:p>
          <a:p>
            <a:pPr>
              <a:lnSpc>
                <a:spcPct val="150000"/>
              </a:lnSpc>
              <a:defRPr/>
            </a:pPr>
            <a:r>
              <a:rPr lang="en-US" sz="1600" b="1" dirty="0">
                <a:cs typeface="Arial"/>
              </a:rPr>
              <a:t>Fields that can be edited</a:t>
            </a:r>
            <a:endParaRPr lang="en-US" dirty="0">
              <a:cs typeface="Arial"/>
            </a:endParaRP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Readvertise- </a:t>
            </a:r>
            <a:r>
              <a:rPr lang="en-US" sz="1600" i="1" dirty="0">
                <a:solidFill>
                  <a:schemeClr val="accent4"/>
                </a:solidFill>
                <a:latin typeface="Arial"/>
                <a:cs typeface="Arial"/>
              </a:rPr>
              <a:t>select the readvertisement reason from the dropdown.  If readvertisement is not needed, select ‘None’</a:t>
            </a:r>
            <a:endParaRPr lang="en-US" sz="1600" dirty="0">
              <a:solidFill>
                <a:srgbClr val="262626"/>
              </a:solidFill>
              <a:latin typeface="Arial"/>
              <a:cs typeface="Arial"/>
            </a:endParaRPr>
          </a:p>
        </p:txBody>
      </p:sp>
      <p:sp>
        <p:nvSpPr>
          <p:cNvPr id="8" name="TextBox 7">
            <a:extLst>
              <a:ext uri="{FF2B5EF4-FFF2-40B4-BE49-F238E27FC236}">
                <a16:creationId xmlns:a16="http://schemas.microsoft.com/office/drawing/2014/main" id="{9F8DDA3A-B3A7-5C44-FEF7-B0C0C9F31088}"/>
              </a:ext>
            </a:extLst>
          </p:cNvPr>
          <p:cNvSpPr txBox="1"/>
          <p:nvPr/>
        </p:nvSpPr>
        <p:spPr>
          <a:xfrm>
            <a:off x="230521" y="4665786"/>
            <a:ext cx="5932046" cy="785343"/>
          </a:xfrm>
          <a:prstGeom prst="rect">
            <a:avLst/>
          </a:prstGeom>
          <a:noFill/>
        </p:spPr>
        <p:txBody>
          <a:bodyPr wrap="square" lIns="91440" tIns="45720" rIns="91440" bIns="45720" rtlCol="0" anchor="t">
            <a:spAutoFit/>
          </a:bodyPr>
          <a:lstStyle/>
          <a:p>
            <a:pPr>
              <a:lnSpc>
                <a:spcPct val="150000"/>
              </a:lnSpc>
              <a:defRPr/>
            </a:pPr>
            <a:r>
              <a:rPr lang="en-US" sz="1600" b="1">
                <a:cs typeface="Arial"/>
              </a:rPr>
              <a:t>Workflow Actions</a:t>
            </a:r>
          </a:p>
          <a:p>
            <a:pPr marL="285750" indent="-285750">
              <a:lnSpc>
                <a:spcPct val="150000"/>
              </a:lnSpc>
              <a:buFont typeface="Arial"/>
              <a:buChar char="•"/>
              <a:defRPr/>
            </a:pPr>
            <a:r>
              <a:rPr lang="en-US" sz="1600">
                <a:cs typeface="Arial"/>
              </a:rPr>
              <a:t>Closed- </a:t>
            </a:r>
            <a:r>
              <a:rPr lang="en-US" sz="1600" b="1" i="1">
                <a:solidFill>
                  <a:schemeClr val="accent4"/>
                </a:solidFill>
                <a:latin typeface="Arial"/>
                <a:cs typeface="Arial"/>
              </a:rPr>
              <a:t>ends the record, view only after this action</a:t>
            </a:r>
          </a:p>
        </p:txBody>
      </p:sp>
      <p:sp>
        <p:nvSpPr>
          <p:cNvPr id="6" name="Arrow: Left 5">
            <a:extLst>
              <a:ext uri="{FF2B5EF4-FFF2-40B4-BE49-F238E27FC236}">
                <a16:creationId xmlns:a16="http://schemas.microsoft.com/office/drawing/2014/main" id="{033AB927-086A-CD9E-1C39-635B3221C96A}"/>
              </a:ext>
            </a:extLst>
          </p:cNvPr>
          <p:cNvSpPr/>
          <p:nvPr/>
        </p:nvSpPr>
        <p:spPr>
          <a:xfrm flipH="1">
            <a:off x="2135481" y="4760148"/>
            <a:ext cx="856074" cy="282221"/>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2" descr="Text, logo&#10;&#10;Description automatically generated">
            <a:extLst>
              <a:ext uri="{FF2B5EF4-FFF2-40B4-BE49-F238E27FC236}">
                <a16:creationId xmlns:a16="http://schemas.microsoft.com/office/drawing/2014/main" id="{45DC9F0C-C7BA-6DD4-F2E2-DD666F658FA1}"/>
              </a:ext>
            </a:extLst>
          </p:cNvPr>
          <p:cNvPicPr>
            <a:picLocks noChangeAspect="1"/>
          </p:cNvPicPr>
          <p:nvPr/>
        </p:nvPicPr>
        <p:blipFill>
          <a:blip r:embed="rId4"/>
          <a:stretch>
            <a:fillRect/>
          </a:stretch>
        </p:blipFill>
        <p:spPr>
          <a:xfrm>
            <a:off x="10631389" y="2192214"/>
            <a:ext cx="1330090" cy="344547"/>
          </a:xfrm>
          <a:prstGeom prst="rect">
            <a:avLst/>
          </a:prstGeom>
        </p:spPr>
      </p:pic>
    </p:spTree>
    <p:extLst>
      <p:ext uri="{BB962C8B-B14F-4D97-AF65-F5344CB8AC3E}">
        <p14:creationId xmlns:p14="http://schemas.microsoft.com/office/powerpoint/2010/main" val="2274155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579449" y="361406"/>
            <a:ext cx="10315575" cy="911967"/>
          </a:xfrm>
        </p:spPr>
        <p:txBody>
          <a:bodyPr/>
          <a:lstStyle/>
          <a:p>
            <a:r>
              <a:rPr lang="en-US"/>
              <a:t>Status</a:t>
            </a:r>
          </a:p>
        </p:txBody>
      </p:sp>
      <p:sp>
        <p:nvSpPr>
          <p:cNvPr id="3" name="TextBox 2">
            <a:extLst>
              <a:ext uri="{FF2B5EF4-FFF2-40B4-BE49-F238E27FC236}">
                <a16:creationId xmlns:a16="http://schemas.microsoft.com/office/drawing/2014/main" id="{1692EEDC-2F5E-2336-3C24-F3FC9B5D08FF}"/>
              </a:ext>
            </a:extLst>
          </p:cNvPr>
          <p:cNvSpPr txBox="1"/>
          <p:nvPr/>
        </p:nvSpPr>
        <p:spPr>
          <a:xfrm>
            <a:off x="230522" y="3960232"/>
            <a:ext cx="6214268" cy="1457643"/>
          </a:xfrm>
          <a:prstGeom prst="rect">
            <a:avLst/>
          </a:prstGeom>
          <a:noFill/>
        </p:spPr>
        <p:txBody>
          <a:bodyPr wrap="square" lIns="91440" tIns="45720" rIns="91440" bIns="45720" rtlCol="0" anchor="t">
            <a:spAutoFit/>
          </a:bodyPr>
          <a:lstStyle/>
          <a:p>
            <a:pPr>
              <a:lnSpc>
                <a:spcPct val="150000"/>
              </a:lnSpc>
              <a:defRPr/>
            </a:pPr>
            <a:r>
              <a:rPr lang="en-US" sz="1600" b="1">
                <a:cs typeface="Arial"/>
              </a:rPr>
              <a:t>Status</a:t>
            </a:r>
            <a:endParaRPr lang="en-US">
              <a:cs typeface="Arial"/>
            </a:endParaRPr>
          </a:p>
          <a:p>
            <a:pPr marL="342900" indent="-342900">
              <a:lnSpc>
                <a:spcPct val="150000"/>
              </a:lnSpc>
              <a:buAutoNum type="arabicPeriod"/>
              <a:defRPr/>
            </a:pPr>
            <a:r>
              <a:rPr lang="en-US" sz="1500">
                <a:solidFill>
                  <a:schemeClr val="accent4"/>
                </a:solidFill>
                <a:latin typeface="Arial"/>
                <a:cs typeface="Arial"/>
              </a:rPr>
              <a:t>If a record is Readvertised the record status = </a:t>
            </a:r>
            <a:r>
              <a:rPr lang="en-US" sz="1500" err="1">
                <a:solidFill>
                  <a:schemeClr val="accent4"/>
                </a:solidFill>
                <a:latin typeface="Arial"/>
                <a:cs typeface="Arial"/>
              </a:rPr>
              <a:t>ReAdvert_Reqd</a:t>
            </a:r>
            <a:endParaRPr lang="en-US" sz="1500">
              <a:solidFill>
                <a:schemeClr val="accent4"/>
              </a:solidFill>
              <a:latin typeface="Arial"/>
              <a:cs typeface="Arial"/>
            </a:endParaRPr>
          </a:p>
          <a:p>
            <a:pPr marL="342900" indent="-342900">
              <a:lnSpc>
                <a:spcPct val="150000"/>
              </a:lnSpc>
              <a:buAutoNum type="arabicPeriod"/>
              <a:defRPr/>
            </a:pPr>
            <a:r>
              <a:rPr lang="en-US" sz="1500">
                <a:solidFill>
                  <a:schemeClr val="accent4"/>
                </a:solidFill>
                <a:cs typeface="Arial"/>
              </a:rPr>
              <a:t>When records are completed the record status= Closed</a:t>
            </a:r>
          </a:p>
          <a:p>
            <a:pPr marL="342900" indent="-342900">
              <a:lnSpc>
                <a:spcPct val="150000"/>
              </a:lnSpc>
              <a:buAutoNum type="arabicPeriod"/>
              <a:defRPr/>
            </a:pPr>
            <a:r>
              <a:rPr lang="en-US" sz="1500">
                <a:solidFill>
                  <a:schemeClr val="accent4"/>
                </a:solidFill>
                <a:cs typeface="Arial"/>
              </a:rPr>
              <a:t>Staus reflects the current stage in the workflow</a:t>
            </a:r>
          </a:p>
        </p:txBody>
      </p:sp>
      <p:pic>
        <p:nvPicPr>
          <p:cNvPr id="10" name="Picture 10" descr="Table&#10;&#10;Description automatically generated">
            <a:extLst>
              <a:ext uri="{FF2B5EF4-FFF2-40B4-BE49-F238E27FC236}">
                <a16:creationId xmlns:a16="http://schemas.microsoft.com/office/drawing/2014/main" id="{2ED69870-EB60-76DD-CC78-135B7BCCDC31}"/>
              </a:ext>
            </a:extLst>
          </p:cNvPr>
          <p:cNvPicPr>
            <a:picLocks noChangeAspect="1"/>
          </p:cNvPicPr>
          <p:nvPr/>
        </p:nvPicPr>
        <p:blipFill>
          <a:blip r:embed="rId3"/>
          <a:stretch>
            <a:fillRect/>
          </a:stretch>
        </p:blipFill>
        <p:spPr>
          <a:xfrm>
            <a:off x="227660" y="1546057"/>
            <a:ext cx="11303939" cy="2157219"/>
          </a:xfrm>
          <a:prstGeom prst="rect">
            <a:avLst/>
          </a:prstGeom>
        </p:spPr>
      </p:pic>
    </p:spTree>
    <p:extLst>
      <p:ext uri="{BB962C8B-B14F-4D97-AF65-F5344CB8AC3E}">
        <p14:creationId xmlns:p14="http://schemas.microsoft.com/office/powerpoint/2010/main" val="1777169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579449" y="173258"/>
            <a:ext cx="10315575" cy="911967"/>
          </a:xfrm>
        </p:spPr>
        <p:txBody>
          <a:bodyPr/>
          <a:lstStyle/>
          <a:p>
            <a:r>
              <a:rPr lang="en-US"/>
              <a:t>Creating a New Project Letting Record</a:t>
            </a:r>
          </a:p>
        </p:txBody>
      </p:sp>
      <p:sp>
        <p:nvSpPr>
          <p:cNvPr id="9" name="TextBox 8">
            <a:extLst>
              <a:ext uri="{FF2B5EF4-FFF2-40B4-BE49-F238E27FC236}">
                <a16:creationId xmlns:a16="http://schemas.microsoft.com/office/drawing/2014/main" id="{6B7BE16B-ED6A-4264-B78C-9E33D7C3742B}"/>
              </a:ext>
            </a:extLst>
          </p:cNvPr>
          <p:cNvSpPr txBox="1"/>
          <p:nvPr/>
        </p:nvSpPr>
        <p:spPr>
          <a:xfrm>
            <a:off x="1289257" y="4162706"/>
            <a:ext cx="2844332" cy="456535"/>
          </a:xfrm>
          <a:prstGeom prst="rect">
            <a:avLst/>
          </a:prstGeom>
          <a:noFill/>
        </p:spPr>
        <p:txBody>
          <a:bodyPr wrap="square" lIns="91440" tIns="45720" rIns="91440" bIns="45720" rtlCol="0" anchor="t">
            <a:spAutoFit/>
          </a:bodyPr>
          <a:lstStyle/>
          <a:p>
            <a:pPr marL="342900" indent="-342900">
              <a:lnSpc>
                <a:spcPct val="150000"/>
              </a:lnSpc>
              <a:buAutoNum type="arabicPeriod"/>
            </a:pPr>
            <a:r>
              <a:rPr lang="en-US">
                <a:cs typeface="Arial"/>
              </a:rPr>
              <a:t>Select 'Create'</a:t>
            </a:r>
          </a:p>
        </p:txBody>
      </p:sp>
      <p:pic>
        <p:nvPicPr>
          <p:cNvPr id="3" name="Picture 3">
            <a:extLst>
              <a:ext uri="{FF2B5EF4-FFF2-40B4-BE49-F238E27FC236}">
                <a16:creationId xmlns:a16="http://schemas.microsoft.com/office/drawing/2014/main" id="{8EF4B575-7028-759A-DE39-1C5D6E0E5F4D}"/>
              </a:ext>
            </a:extLst>
          </p:cNvPr>
          <p:cNvPicPr>
            <a:picLocks noChangeAspect="1"/>
          </p:cNvPicPr>
          <p:nvPr/>
        </p:nvPicPr>
        <p:blipFill>
          <a:blip r:embed="rId2"/>
          <a:stretch>
            <a:fillRect/>
          </a:stretch>
        </p:blipFill>
        <p:spPr>
          <a:xfrm>
            <a:off x="1290181" y="1391677"/>
            <a:ext cx="9611639" cy="2728098"/>
          </a:xfrm>
          <a:prstGeom prst="rect">
            <a:avLst/>
          </a:prstGeom>
        </p:spPr>
      </p:pic>
    </p:spTree>
    <p:extLst>
      <p:ext uri="{BB962C8B-B14F-4D97-AF65-F5344CB8AC3E}">
        <p14:creationId xmlns:p14="http://schemas.microsoft.com/office/powerpoint/2010/main" val="3688700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579449" y="361406"/>
            <a:ext cx="10315575" cy="911967"/>
          </a:xfrm>
        </p:spPr>
        <p:txBody>
          <a:bodyPr/>
          <a:lstStyle/>
          <a:p>
            <a:r>
              <a:rPr lang="en-US"/>
              <a:t>Reference Record Item-PS&amp;E Records</a:t>
            </a:r>
          </a:p>
        </p:txBody>
      </p:sp>
      <p:sp>
        <p:nvSpPr>
          <p:cNvPr id="5" name="Rectangle 4">
            <a:extLst>
              <a:ext uri="{FF2B5EF4-FFF2-40B4-BE49-F238E27FC236}">
                <a16:creationId xmlns:a16="http://schemas.microsoft.com/office/drawing/2014/main" id="{2FFBA378-6645-7E60-8BE9-05B0F6A299B3}"/>
              </a:ext>
            </a:extLst>
          </p:cNvPr>
          <p:cNvSpPr/>
          <p:nvPr/>
        </p:nvSpPr>
        <p:spPr>
          <a:xfrm>
            <a:off x="5918970" y="4056304"/>
            <a:ext cx="515696" cy="190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raphical user interface, text, application&#10;&#10;Description automatically generated">
            <a:extLst>
              <a:ext uri="{FF2B5EF4-FFF2-40B4-BE49-F238E27FC236}">
                <a16:creationId xmlns:a16="http://schemas.microsoft.com/office/drawing/2014/main" id="{1E614992-7B15-0A6D-F2DF-61837F4CD385}"/>
              </a:ext>
            </a:extLst>
          </p:cNvPr>
          <p:cNvPicPr>
            <a:picLocks noChangeAspect="1"/>
          </p:cNvPicPr>
          <p:nvPr/>
        </p:nvPicPr>
        <p:blipFill rotWithShape="1">
          <a:blip r:embed="rId3"/>
          <a:srcRect r="108" b="5545"/>
          <a:stretch/>
        </p:blipFill>
        <p:spPr>
          <a:xfrm>
            <a:off x="652704" y="1206115"/>
            <a:ext cx="7091996" cy="2846995"/>
          </a:xfrm>
          <a:prstGeom prst="rect">
            <a:avLst/>
          </a:prstGeom>
          <a:ln w="12700">
            <a:solidFill>
              <a:schemeClr val="accent4"/>
            </a:solidFill>
          </a:ln>
        </p:spPr>
      </p:pic>
      <p:sp>
        <p:nvSpPr>
          <p:cNvPr id="3" name="TextBox 2">
            <a:extLst>
              <a:ext uri="{FF2B5EF4-FFF2-40B4-BE49-F238E27FC236}">
                <a16:creationId xmlns:a16="http://schemas.microsoft.com/office/drawing/2014/main" id="{1692EEDC-2F5E-2336-3C24-F3FC9B5D08FF}"/>
              </a:ext>
            </a:extLst>
          </p:cNvPr>
          <p:cNvSpPr txBox="1"/>
          <p:nvPr/>
        </p:nvSpPr>
        <p:spPr>
          <a:xfrm>
            <a:off x="530702" y="4132984"/>
            <a:ext cx="6170652" cy="2011641"/>
          </a:xfrm>
          <a:prstGeom prst="rect">
            <a:avLst/>
          </a:prstGeom>
          <a:noFill/>
        </p:spPr>
        <p:txBody>
          <a:bodyPr wrap="square" lIns="91440" tIns="45720" rIns="91440" bIns="45720" rtlCol="0" anchor="t">
            <a:spAutoFit/>
          </a:bodyPr>
          <a:lstStyle/>
          <a:p>
            <a:pPr>
              <a:lnSpc>
                <a:spcPct val="150000"/>
              </a:lnSpc>
              <a:defRPr/>
            </a:pPr>
            <a:r>
              <a:rPr lang="en-US" sz="1500" b="1" dirty="0">
                <a:cs typeface="Arial"/>
              </a:rPr>
              <a:t>Required Actions</a:t>
            </a:r>
            <a:endParaRPr lang="en-US" sz="1500" dirty="0">
              <a:cs typeface="Arial"/>
            </a:endParaRPr>
          </a:p>
          <a:p>
            <a:pPr marL="342900" indent="-342900">
              <a:lnSpc>
                <a:spcPct val="150000"/>
              </a:lnSpc>
              <a:buAutoNum type="arabicPeriod"/>
              <a:defRPr/>
            </a:pPr>
            <a:r>
              <a:rPr lang="en-US" sz="1500" dirty="0">
                <a:solidFill>
                  <a:srgbClr val="262626"/>
                </a:solidFill>
                <a:latin typeface="Arial"/>
                <a:cs typeface="Arial"/>
              </a:rPr>
              <a:t>Select the 'Referenced Records' option</a:t>
            </a:r>
          </a:p>
          <a:p>
            <a:pPr marL="342900" indent="-342900">
              <a:lnSpc>
                <a:spcPct val="150000"/>
              </a:lnSpc>
              <a:buAutoNum type="arabicPeriod"/>
              <a:defRPr/>
            </a:pPr>
            <a:r>
              <a:rPr lang="en-US" sz="1500" dirty="0">
                <a:cs typeface="Arial"/>
              </a:rPr>
              <a:t>Double Click the PS&amp;E Submission Record</a:t>
            </a:r>
          </a:p>
          <a:p>
            <a:pPr marL="800100" lvl="1" indent="-342900">
              <a:buFont typeface="Arial"/>
              <a:buChar char="•"/>
              <a:defRPr/>
            </a:pPr>
            <a:r>
              <a:rPr lang="en-US" sz="1500" i="1" dirty="0">
                <a:cs typeface="Arial"/>
              </a:rPr>
              <a:t>The PS&amp;E record that auto-created Project Letting will open.</a:t>
            </a:r>
          </a:p>
          <a:p>
            <a:pPr>
              <a:lnSpc>
                <a:spcPct val="150000"/>
              </a:lnSpc>
              <a:defRPr/>
            </a:pPr>
            <a:r>
              <a:rPr lang="en-US" sz="1500" dirty="0">
                <a:cs typeface="Arial"/>
              </a:rPr>
              <a:t>3.    Open the Documents Form in the PS&amp;E record</a:t>
            </a:r>
          </a:p>
          <a:p>
            <a:pPr>
              <a:lnSpc>
                <a:spcPct val="150000"/>
              </a:lnSpc>
              <a:defRPr/>
            </a:pPr>
            <a:r>
              <a:rPr lang="en-US" sz="1500" dirty="0">
                <a:cs typeface="Arial"/>
              </a:rPr>
              <a:t>4.    Documents in this record are the final Statement versions.</a:t>
            </a:r>
            <a:endParaRPr lang="en-US" sz="1500" dirty="0">
              <a:solidFill>
                <a:srgbClr val="262626"/>
              </a:solidFill>
              <a:latin typeface="Arial"/>
              <a:cs typeface="Arial"/>
            </a:endParaRPr>
          </a:p>
        </p:txBody>
      </p:sp>
      <p:pic>
        <p:nvPicPr>
          <p:cNvPr id="4" name="Picture 4" descr="Graphical user interface, text, application&#10;&#10;Description automatically generated">
            <a:extLst>
              <a:ext uri="{FF2B5EF4-FFF2-40B4-BE49-F238E27FC236}">
                <a16:creationId xmlns:a16="http://schemas.microsoft.com/office/drawing/2014/main" id="{D923A173-BBC0-7FDF-32AB-8932353102D9}"/>
              </a:ext>
            </a:extLst>
          </p:cNvPr>
          <p:cNvPicPr>
            <a:picLocks noChangeAspect="1"/>
          </p:cNvPicPr>
          <p:nvPr/>
        </p:nvPicPr>
        <p:blipFill>
          <a:blip r:embed="rId4"/>
          <a:stretch>
            <a:fillRect/>
          </a:stretch>
        </p:blipFill>
        <p:spPr>
          <a:xfrm>
            <a:off x="6664037" y="3428732"/>
            <a:ext cx="4059381" cy="2555932"/>
          </a:xfrm>
          <a:prstGeom prst="rect">
            <a:avLst/>
          </a:prstGeom>
          <a:ln w="28575">
            <a:solidFill>
              <a:schemeClr val="accent4"/>
            </a:solidFill>
          </a:ln>
        </p:spPr>
      </p:pic>
    </p:spTree>
    <p:extLst>
      <p:ext uri="{BB962C8B-B14F-4D97-AF65-F5344CB8AC3E}">
        <p14:creationId xmlns:p14="http://schemas.microsoft.com/office/powerpoint/2010/main" val="1013273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579449" y="361406"/>
            <a:ext cx="10315575" cy="911967"/>
          </a:xfrm>
        </p:spPr>
        <p:txBody>
          <a:bodyPr/>
          <a:lstStyle/>
          <a:p>
            <a:r>
              <a:rPr lang="en-US"/>
              <a:t>Uploading Project Letting Documents</a:t>
            </a:r>
          </a:p>
        </p:txBody>
      </p:sp>
      <p:sp>
        <p:nvSpPr>
          <p:cNvPr id="4" name="TextBox 3">
            <a:extLst>
              <a:ext uri="{FF2B5EF4-FFF2-40B4-BE49-F238E27FC236}">
                <a16:creationId xmlns:a16="http://schemas.microsoft.com/office/drawing/2014/main" id="{BA6EDADD-DCB4-6A63-AEB8-7B103BAA4CEC}"/>
              </a:ext>
            </a:extLst>
          </p:cNvPr>
          <p:cNvSpPr txBox="1"/>
          <p:nvPr/>
        </p:nvSpPr>
        <p:spPr>
          <a:xfrm>
            <a:off x="176642" y="2177954"/>
            <a:ext cx="3576774" cy="3439403"/>
          </a:xfrm>
          <a:prstGeom prst="rect">
            <a:avLst/>
          </a:prstGeom>
          <a:noFill/>
        </p:spPr>
        <p:txBody>
          <a:bodyPr wrap="square" lIns="91440" tIns="45720" rIns="91440" bIns="45720" rtlCol="0" anchor="t">
            <a:spAutoFit/>
          </a:bodyPr>
          <a:lstStyle/>
          <a:p>
            <a:pPr>
              <a:lnSpc>
                <a:spcPct val="150000"/>
              </a:lnSpc>
              <a:defRPr/>
            </a:pPr>
            <a:r>
              <a:rPr lang="en-US" sz="1500" b="1">
                <a:cs typeface="Arial"/>
              </a:rPr>
              <a:t>Required Actions</a:t>
            </a:r>
            <a:endParaRPr lang="en-US" sz="1500">
              <a:cs typeface="Arial"/>
            </a:endParaRPr>
          </a:p>
          <a:p>
            <a:pPr marL="342900" indent="-342900">
              <a:lnSpc>
                <a:spcPct val="150000"/>
              </a:lnSpc>
              <a:buAutoNum type="arabicPeriod"/>
              <a:defRPr/>
            </a:pPr>
            <a:r>
              <a:rPr lang="en-US" sz="1500">
                <a:solidFill>
                  <a:srgbClr val="262626"/>
                </a:solidFill>
                <a:latin typeface="Arial"/>
                <a:cs typeface="Arial"/>
              </a:rPr>
              <a:t>Select the 'Documents' form</a:t>
            </a:r>
          </a:p>
          <a:p>
            <a:pPr marL="342900" indent="-342900">
              <a:lnSpc>
                <a:spcPct val="150000"/>
              </a:lnSpc>
              <a:buAutoNum type="arabicPeriod"/>
              <a:defRPr/>
            </a:pPr>
            <a:r>
              <a:rPr lang="en-US" sz="1500">
                <a:cs typeface="Arial"/>
              </a:rPr>
              <a:t>Select 'Add', then select 'Line Item'</a:t>
            </a:r>
          </a:p>
          <a:p>
            <a:pPr marL="342900" indent="-342900">
              <a:buAutoNum type="arabicPeriod"/>
              <a:defRPr/>
            </a:pPr>
            <a:r>
              <a:rPr lang="en-US" sz="1500">
                <a:cs typeface="Arial"/>
              </a:rPr>
              <a:t>Select the attach icon, then select 'Browse'</a:t>
            </a:r>
          </a:p>
          <a:p>
            <a:pPr marL="342900" indent="-342900">
              <a:buAutoNum type="arabicPeriod"/>
              <a:defRPr/>
            </a:pPr>
            <a:r>
              <a:rPr lang="en-US" sz="1500">
                <a:cs typeface="Arial"/>
              </a:rPr>
              <a:t>Select 'Browse' and select a document.</a:t>
            </a:r>
          </a:p>
          <a:p>
            <a:pPr marL="342900" indent="-342900">
              <a:buAutoNum type="arabicPeriod"/>
              <a:defRPr/>
            </a:pPr>
            <a:r>
              <a:rPr lang="en-US" sz="1500">
                <a:cs typeface="Arial"/>
              </a:rPr>
              <a:t>The document will appear as a line item.</a:t>
            </a:r>
          </a:p>
          <a:p>
            <a:pPr marL="342900" indent="-342900">
              <a:buAutoNum type="arabicPeriod"/>
              <a:defRPr/>
            </a:pPr>
            <a:r>
              <a:rPr lang="en-US" sz="1500">
                <a:cs typeface="Arial"/>
              </a:rPr>
              <a:t>Select 'Upload'</a:t>
            </a:r>
          </a:p>
          <a:p>
            <a:pPr marL="342900" indent="-342900">
              <a:buAutoNum type="arabicPeriod"/>
              <a:defRPr/>
            </a:pPr>
            <a:r>
              <a:rPr lang="en-US" sz="1500">
                <a:cs typeface="Arial"/>
              </a:rPr>
              <a:t>Select the document category from the dropdown list.</a:t>
            </a:r>
          </a:p>
          <a:p>
            <a:pPr marL="342900" indent="-342900">
              <a:buAutoNum type="arabicPeriod"/>
              <a:defRPr/>
            </a:pPr>
            <a:r>
              <a:rPr lang="en-US" sz="1500">
                <a:solidFill>
                  <a:srgbClr val="262626"/>
                </a:solidFill>
                <a:latin typeface="Arial"/>
                <a:cs typeface="Arial"/>
              </a:rPr>
              <a:t>Select 'Save'</a:t>
            </a:r>
          </a:p>
        </p:txBody>
      </p:sp>
      <p:pic>
        <p:nvPicPr>
          <p:cNvPr id="8" name="Picture 8" descr="Graphical user interface, application&#10;&#10;Description automatically generated">
            <a:extLst>
              <a:ext uri="{FF2B5EF4-FFF2-40B4-BE49-F238E27FC236}">
                <a16:creationId xmlns:a16="http://schemas.microsoft.com/office/drawing/2014/main" id="{AC920581-305B-4C47-79E1-3D3B806AE796}"/>
              </a:ext>
            </a:extLst>
          </p:cNvPr>
          <p:cNvPicPr>
            <a:picLocks noChangeAspect="1"/>
          </p:cNvPicPr>
          <p:nvPr/>
        </p:nvPicPr>
        <p:blipFill>
          <a:blip r:embed="rId3"/>
          <a:stretch>
            <a:fillRect/>
          </a:stretch>
        </p:blipFill>
        <p:spPr>
          <a:xfrm>
            <a:off x="3800765" y="1552200"/>
            <a:ext cx="8215744" cy="4731114"/>
          </a:xfrm>
          <a:prstGeom prst="rect">
            <a:avLst/>
          </a:prstGeom>
          <a:ln w="12700">
            <a:solidFill>
              <a:schemeClr val="accent4"/>
            </a:solidFill>
          </a:ln>
        </p:spPr>
      </p:pic>
    </p:spTree>
    <p:extLst>
      <p:ext uri="{BB962C8B-B14F-4D97-AF65-F5344CB8AC3E}">
        <p14:creationId xmlns:p14="http://schemas.microsoft.com/office/powerpoint/2010/main" val="303860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579449" y="267332"/>
            <a:ext cx="10315575" cy="911967"/>
          </a:xfrm>
        </p:spPr>
        <p:txBody>
          <a:bodyPr/>
          <a:lstStyle/>
          <a:p>
            <a:r>
              <a:rPr lang="en-US"/>
              <a:t>Project Letting Workflow</a:t>
            </a:r>
          </a:p>
        </p:txBody>
      </p:sp>
      <p:sp>
        <p:nvSpPr>
          <p:cNvPr id="9" name="TextBox 8">
            <a:extLst>
              <a:ext uri="{FF2B5EF4-FFF2-40B4-BE49-F238E27FC236}">
                <a16:creationId xmlns:a16="http://schemas.microsoft.com/office/drawing/2014/main" id="{6B7BE16B-ED6A-4264-B78C-9E33D7C3742B}"/>
              </a:ext>
            </a:extLst>
          </p:cNvPr>
          <p:cNvSpPr txBox="1"/>
          <p:nvPr/>
        </p:nvSpPr>
        <p:spPr>
          <a:xfrm>
            <a:off x="889039" y="2793711"/>
            <a:ext cx="4756122" cy="3370666"/>
          </a:xfrm>
          <a:prstGeom prst="rect">
            <a:avLst/>
          </a:prstGeom>
          <a:noFill/>
        </p:spPr>
        <p:txBody>
          <a:bodyPr wrap="square" lIns="91440" tIns="45720" rIns="91440" bIns="45720" rtlCol="0" anchor="t">
            <a:spAutoFit/>
          </a:bodyPr>
          <a:lstStyle/>
          <a:p>
            <a:pPr>
              <a:lnSpc>
                <a:spcPct val="150000"/>
              </a:lnSpc>
              <a:defRPr/>
            </a:pPr>
            <a:r>
              <a:rPr lang="en-US" sz="2000" dirty="0">
                <a:cs typeface="Arial"/>
              </a:rPr>
              <a:t>WF-</a:t>
            </a:r>
          </a:p>
          <a:p>
            <a:pPr marL="742950" lvl="1" indent="-285750">
              <a:buFont typeface="Arial" panose="020B0604020202020204" pitchFamily="34" charset="0"/>
              <a:buChar char="•"/>
              <a:defRPr/>
            </a:pPr>
            <a:r>
              <a:rPr lang="en-US" dirty="0">
                <a:solidFill>
                  <a:srgbClr val="262626"/>
                </a:solidFill>
                <a:latin typeface="Arial"/>
                <a:cs typeface="Arial"/>
              </a:rPr>
              <a:t>Creation*</a:t>
            </a:r>
          </a:p>
          <a:p>
            <a:pPr marL="742950" lvl="1" indent="-285750">
              <a:buFont typeface="Arial" panose="020B0604020202020204" pitchFamily="34" charset="0"/>
              <a:buChar char="•"/>
              <a:defRPr/>
            </a:pPr>
            <a:r>
              <a:rPr lang="en-US" dirty="0">
                <a:solidFill>
                  <a:srgbClr val="262626"/>
                </a:solidFill>
                <a:latin typeface="Arial"/>
                <a:cs typeface="Arial"/>
              </a:rPr>
              <a:t>Waiting Advertisement</a:t>
            </a:r>
            <a:endParaRPr lang="en-US" dirty="0"/>
          </a:p>
          <a:p>
            <a:pPr marL="742950" lvl="1" indent="-285750">
              <a:buFont typeface="Arial" panose="020B0604020202020204" pitchFamily="34" charset="0"/>
              <a:buChar char="•"/>
              <a:defRPr/>
            </a:pPr>
            <a:r>
              <a:rPr lang="en-US" dirty="0">
                <a:solidFill>
                  <a:srgbClr val="262626"/>
                </a:solidFill>
                <a:latin typeface="Arial"/>
                <a:cs typeface="Arial"/>
              </a:rPr>
              <a:t>Advertised</a:t>
            </a:r>
          </a:p>
          <a:p>
            <a:pPr marL="742950" lvl="1" indent="-285750">
              <a:buFont typeface="Arial" panose="020B0604020202020204" pitchFamily="34" charset="0"/>
              <a:buChar char="•"/>
              <a:defRPr/>
            </a:pPr>
            <a:r>
              <a:rPr lang="en-US" dirty="0">
                <a:solidFill>
                  <a:srgbClr val="262626"/>
                </a:solidFill>
                <a:latin typeface="Arial"/>
                <a:cs typeface="Arial"/>
              </a:rPr>
              <a:t>Bids Under Review</a:t>
            </a:r>
          </a:p>
          <a:p>
            <a:pPr marL="742950" lvl="1" indent="-285750">
              <a:buFont typeface="Arial" panose="020B0604020202020204" pitchFamily="34" charset="0"/>
              <a:buChar char="•"/>
              <a:defRPr/>
            </a:pPr>
            <a:r>
              <a:rPr lang="en-US" dirty="0">
                <a:solidFill>
                  <a:srgbClr val="262626"/>
                </a:solidFill>
                <a:latin typeface="Arial"/>
                <a:cs typeface="Arial"/>
              </a:rPr>
              <a:t>Request to Award</a:t>
            </a:r>
          </a:p>
          <a:p>
            <a:pPr marL="742950" lvl="1" indent="-285750">
              <a:buFont typeface="Arial" panose="020B0604020202020204" pitchFamily="34" charset="0"/>
              <a:buChar char="•"/>
              <a:defRPr/>
            </a:pPr>
            <a:r>
              <a:rPr lang="en-US" dirty="0">
                <a:solidFill>
                  <a:srgbClr val="262626"/>
                </a:solidFill>
                <a:latin typeface="Arial"/>
                <a:cs typeface="Arial"/>
              </a:rPr>
              <a:t>Awarded</a:t>
            </a:r>
          </a:p>
          <a:p>
            <a:pPr marL="742950" lvl="1" indent="-285750">
              <a:buFont typeface="Arial" panose="020B0604020202020204" pitchFamily="34" charset="0"/>
              <a:buChar char="•"/>
              <a:defRPr/>
            </a:pPr>
            <a:r>
              <a:rPr lang="en-US" dirty="0">
                <a:solidFill>
                  <a:srgbClr val="262626"/>
                </a:solidFill>
                <a:latin typeface="Arial"/>
                <a:cs typeface="Arial"/>
              </a:rPr>
              <a:t>Executed</a:t>
            </a:r>
          </a:p>
          <a:p>
            <a:pPr marL="742950" lvl="1" indent="-285750">
              <a:buFont typeface="Arial" panose="020B0604020202020204" pitchFamily="34" charset="0"/>
              <a:buChar char="•"/>
              <a:defRPr/>
            </a:pPr>
            <a:r>
              <a:rPr lang="en-US" dirty="0">
                <a:solidFill>
                  <a:srgbClr val="262626"/>
                </a:solidFill>
                <a:latin typeface="Arial"/>
                <a:cs typeface="Arial"/>
              </a:rPr>
              <a:t>End</a:t>
            </a:r>
          </a:p>
          <a:p>
            <a:pPr lvl="1">
              <a:defRPr/>
            </a:pPr>
            <a:endParaRPr lang="en-US" dirty="0">
              <a:solidFill>
                <a:srgbClr val="262626"/>
              </a:solidFill>
              <a:latin typeface="Arial"/>
              <a:cs typeface="Arial"/>
            </a:endParaRPr>
          </a:p>
          <a:p>
            <a:pPr>
              <a:lnSpc>
                <a:spcPct val="150000"/>
              </a:lnSpc>
              <a:defRPr/>
            </a:pPr>
            <a:endParaRPr lang="en-US" sz="1600" dirty="0">
              <a:solidFill>
                <a:srgbClr val="262626"/>
              </a:solidFill>
              <a:latin typeface="Arial"/>
              <a:cs typeface="Arial"/>
            </a:endParaRPr>
          </a:p>
        </p:txBody>
      </p:sp>
      <p:pic>
        <p:nvPicPr>
          <p:cNvPr id="10" name="Picture 10">
            <a:extLst>
              <a:ext uri="{FF2B5EF4-FFF2-40B4-BE49-F238E27FC236}">
                <a16:creationId xmlns:a16="http://schemas.microsoft.com/office/drawing/2014/main" id="{7235A369-5A16-8A13-3D0B-03C22C4A2838}"/>
              </a:ext>
            </a:extLst>
          </p:cNvPr>
          <p:cNvPicPr>
            <a:picLocks noChangeAspect="1"/>
          </p:cNvPicPr>
          <p:nvPr/>
        </p:nvPicPr>
        <p:blipFill rotWithShape="1">
          <a:blip r:embed="rId2"/>
          <a:srcRect l="3265" t="33108" r="1633" b="1351"/>
          <a:stretch/>
        </p:blipFill>
        <p:spPr>
          <a:xfrm>
            <a:off x="237067" y="1585477"/>
            <a:ext cx="11525250" cy="957090"/>
          </a:xfrm>
          <a:prstGeom prst="rect">
            <a:avLst/>
          </a:prstGeom>
        </p:spPr>
      </p:pic>
      <p:sp>
        <p:nvSpPr>
          <p:cNvPr id="11" name="TextBox 10">
            <a:extLst>
              <a:ext uri="{FF2B5EF4-FFF2-40B4-BE49-F238E27FC236}">
                <a16:creationId xmlns:a16="http://schemas.microsoft.com/office/drawing/2014/main" id="{D2A31E12-DC63-7A2A-86C4-CEDAF5CDBCA0}"/>
              </a:ext>
            </a:extLst>
          </p:cNvPr>
          <p:cNvSpPr txBox="1"/>
          <p:nvPr/>
        </p:nvSpPr>
        <p:spPr>
          <a:xfrm>
            <a:off x="5818521" y="5587711"/>
            <a:ext cx="6073159" cy="908454"/>
          </a:xfrm>
          <a:prstGeom prst="rect">
            <a:avLst/>
          </a:prstGeom>
          <a:noFill/>
        </p:spPr>
        <p:txBody>
          <a:bodyPr wrap="square" lIns="91440" tIns="45720" rIns="91440" bIns="45720" rtlCol="0" anchor="t">
            <a:spAutoFit/>
          </a:bodyPr>
          <a:lstStyle/>
          <a:p>
            <a:pPr lvl="1">
              <a:defRPr/>
            </a:pPr>
            <a:r>
              <a:rPr lang="en-US">
                <a:solidFill>
                  <a:srgbClr val="262626"/>
                </a:solidFill>
                <a:latin typeface="Arial"/>
                <a:cs typeface="Arial"/>
              </a:rPr>
              <a:t>*Creation</a:t>
            </a:r>
            <a:endParaRPr lang="en-US">
              <a:cs typeface="Arial"/>
            </a:endParaRPr>
          </a:p>
          <a:p>
            <a:pPr lvl="1">
              <a:defRPr/>
            </a:pPr>
            <a:r>
              <a:rPr lang="en-US" sz="1400">
                <a:solidFill>
                  <a:srgbClr val="262626"/>
                </a:solidFill>
                <a:latin typeface="Arial"/>
                <a:cs typeface="Arial"/>
              </a:rPr>
              <a:t>A new record can be initiated if the project has been readvertised.</a:t>
            </a:r>
          </a:p>
          <a:p>
            <a:pPr>
              <a:lnSpc>
                <a:spcPct val="150000"/>
              </a:lnSpc>
              <a:defRPr/>
            </a:pPr>
            <a:endParaRPr lang="en-US" sz="1600">
              <a:solidFill>
                <a:srgbClr val="262626"/>
              </a:solidFill>
              <a:latin typeface="Arial"/>
              <a:cs typeface="Arial"/>
            </a:endParaRPr>
          </a:p>
        </p:txBody>
      </p:sp>
    </p:spTree>
    <p:extLst>
      <p:ext uri="{BB962C8B-B14F-4D97-AF65-F5344CB8AC3E}">
        <p14:creationId xmlns:p14="http://schemas.microsoft.com/office/powerpoint/2010/main" val="3889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251686" y="462645"/>
            <a:ext cx="10315575" cy="911967"/>
          </a:xfrm>
        </p:spPr>
        <p:txBody>
          <a:bodyPr/>
          <a:lstStyle/>
          <a:p>
            <a:r>
              <a:rPr lang="en-US" dirty="0"/>
              <a:t>Saving a Record</a:t>
            </a:r>
          </a:p>
        </p:txBody>
      </p:sp>
      <p:sp>
        <p:nvSpPr>
          <p:cNvPr id="3" name="TextBox 2">
            <a:extLst>
              <a:ext uri="{FF2B5EF4-FFF2-40B4-BE49-F238E27FC236}">
                <a16:creationId xmlns:a16="http://schemas.microsoft.com/office/drawing/2014/main" id="{1692EEDC-2F5E-2336-3C24-F3FC9B5D08FF}"/>
              </a:ext>
            </a:extLst>
          </p:cNvPr>
          <p:cNvSpPr txBox="1"/>
          <p:nvPr/>
        </p:nvSpPr>
        <p:spPr>
          <a:xfrm>
            <a:off x="251686" y="2112998"/>
            <a:ext cx="5638752" cy="2632003"/>
          </a:xfrm>
          <a:prstGeom prst="rect">
            <a:avLst/>
          </a:prstGeom>
          <a:noFill/>
        </p:spPr>
        <p:txBody>
          <a:bodyPr wrap="square" lIns="91440" tIns="45720" rIns="91440" bIns="45720" rtlCol="0" anchor="t">
            <a:spAutoFit/>
          </a:bodyPr>
          <a:lstStyle/>
          <a:p>
            <a:pPr>
              <a:lnSpc>
                <a:spcPct val="150000"/>
              </a:lnSpc>
              <a:defRPr/>
            </a:pPr>
            <a:r>
              <a:rPr lang="en-US" sz="1600" dirty="0">
                <a:cs typeface="Arial"/>
              </a:rPr>
              <a:t>When adding dates to an Upper Form, you can leave the record and come back to make edits later by selecting the ‘Save’ option. After selecting ‘Save’ the record is stored in the drafts folder.</a:t>
            </a:r>
          </a:p>
          <a:p>
            <a:pPr>
              <a:lnSpc>
                <a:spcPct val="150000"/>
              </a:lnSpc>
              <a:defRPr/>
            </a:pPr>
            <a:endParaRPr lang="en-US" sz="1600" i="1" dirty="0">
              <a:solidFill>
                <a:schemeClr val="accent4"/>
              </a:solidFill>
              <a:latin typeface="Arial"/>
              <a:cs typeface="Arial"/>
            </a:endParaRPr>
          </a:p>
          <a:p>
            <a:pPr>
              <a:lnSpc>
                <a:spcPct val="150000"/>
              </a:lnSpc>
              <a:defRPr/>
            </a:pPr>
            <a:r>
              <a:rPr lang="en-US" sz="1600" i="1" dirty="0">
                <a:solidFill>
                  <a:schemeClr val="accent4"/>
                </a:solidFill>
                <a:latin typeface="Arial"/>
                <a:cs typeface="Arial"/>
              </a:rPr>
              <a:t>Only the individual who has accepted the task can see the draft version.</a:t>
            </a:r>
          </a:p>
        </p:txBody>
      </p:sp>
      <p:pic>
        <p:nvPicPr>
          <p:cNvPr id="10" name="Picture 9">
            <a:extLst>
              <a:ext uri="{FF2B5EF4-FFF2-40B4-BE49-F238E27FC236}">
                <a16:creationId xmlns:a16="http://schemas.microsoft.com/office/drawing/2014/main" id="{7243A8C0-B4FF-6E63-4C96-79006DDEB49C}"/>
              </a:ext>
            </a:extLst>
          </p:cNvPr>
          <p:cNvPicPr>
            <a:picLocks noChangeAspect="1"/>
          </p:cNvPicPr>
          <p:nvPr/>
        </p:nvPicPr>
        <p:blipFill rotWithShape="1">
          <a:blip r:embed="rId3"/>
          <a:srcRect b="53285"/>
          <a:stretch/>
        </p:blipFill>
        <p:spPr>
          <a:xfrm>
            <a:off x="6227087" y="1617508"/>
            <a:ext cx="5713227" cy="1697114"/>
          </a:xfrm>
          <a:prstGeom prst="rect">
            <a:avLst/>
          </a:prstGeom>
          <a:ln w="28575">
            <a:solidFill>
              <a:srgbClr val="8095AA"/>
            </a:solidFill>
          </a:ln>
        </p:spPr>
      </p:pic>
      <p:pic>
        <p:nvPicPr>
          <p:cNvPr id="15" name="Picture 14">
            <a:extLst>
              <a:ext uri="{FF2B5EF4-FFF2-40B4-BE49-F238E27FC236}">
                <a16:creationId xmlns:a16="http://schemas.microsoft.com/office/drawing/2014/main" id="{A7E978C4-0C26-8FB6-6CDC-2500EB39445C}"/>
              </a:ext>
            </a:extLst>
          </p:cNvPr>
          <p:cNvPicPr>
            <a:picLocks noChangeAspect="1"/>
          </p:cNvPicPr>
          <p:nvPr/>
        </p:nvPicPr>
        <p:blipFill rotWithShape="1">
          <a:blip r:embed="rId4"/>
          <a:srcRect r="34593" b="32305"/>
          <a:stretch/>
        </p:blipFill>
        <p:spPr>
          <a:xfrm>
            <a:off x="6220922" y="3490143"/>
            <a:ext cx="5713227" cy="2777933"/>
          </a:xfrm>
          <a:prstGeom prst="rect">
            <a:avLst/>
          </a:prstGeom>
          <a:ln w="19050">
            <a:solidFill>
              <a:srgbClr val="8095AA"/>
            </a:solidFill>
          </a:ln>
        </p:spPr>
      </p:pic>
    </p:spTree>
    <p:extLst>
      <p:ext uri="{BB962C8B-B14F-4D97-AF65-F5344CB8AC3E}">
        <p14:creationId xmlns:p14="http://schemas.microsoft.com/office/powerpoint/2010/main" val="3680175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579449" y="267332"/>
            <a:ext cx="10315575" cy="911967"/>
          </a:xfrm>
        </p:spPr>
        <p:txBody>
          <a:bodyPr/>
          <a:lstStyle/>
          <a:p>
            <a:r>
              <a:rPr lang="en-US"/>
              <a:t>Waiting Advertisement</a:t>
            </a:r>
          </a:p>
        </p:txBody>
      </p:sp>
      <p:sp>
        <p:nvSpPr>
          <p:cNvPr id="3" name="TextBox 2">
            <a:extLst>
              <a:ext uri="{FF2B5EF4-FFF2-40B4-BE49-F238E27FC236}">
                <a16:creationId xmlns:a16="http://schemas.microsoft.com/office/drawing/2014/main" id="{1692EEDC-2F5E-2336-3C24-F3FC9B5D08FF}"/>
              </a:ext>
            </a:extLst>
          </p:cNvPr>
          <p:cNvSpPr txBox="1"/>
          <p:nvPr/>
        </p:nvSpPr>
        <p:spPr>
          <a:xfrm>
            <a:off x="39034" y="1042068"/>
            <a:ext cx="6057681" cy="4109330"/>
          </a:xfrm>
          <a:prstGeom prst="rect">
            <a:avLst/>
          </a:prstGeom>
          <a:noFill/>
        </p:spPr>
        <p:txBody>
          <a:bodyPr wrap="square" lIns="91440" tIns="45720" rIns="91440" bIns="45720" rtlCol="0" anchor="t">
            <a:spAutoFit/>
          </a:bodyPr>
          <a:lstStyle/>
          <a:p>
            <a:pPr>
              <a:lnSpc>
                <a:spcPct val="150000"/>
              </a:lnSpc>
              <a:defRPr/>
            </a:pPr>
            <a:r>
              <a:rPr lang="en-US" sz="1600" b="1" dirty="0">
                <a:cs typeface="Arial"/>
              </a:rPr>
              <a:t>Required Fields</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Project Schedule- </a:t>
            </a:r>
            <a:r>
              <a:rPr lang="en-US" sz="1600" i="1" dirty="0">
                <a:solidFill>
                  <a:schemeClr val="accent4"/>
                </a:solidFill>
                <a:latin typeface="Arial"/>
                <a:cs typeface="Arial"/>
              </a:rPr>
              <a:t>select from the picker</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Anticipated / Planned Dates</a:t>
            </a:r>
          </a:p>
          <a:p>
            <a:pPr marL="742950" lvl="1" indent="-285750">
              <a:lnSpc>
                <a:spcPct val="150000"/>
              </a:lnSpc>
              <a:buFont typeface="Arial" panose="020B0604020202020204" pitchFamily="34" charset="0"/>
              <a:buChar char="•"/>
              <a:defRPr/>
            </a:pPr>
            <a:r>
              <a:rPr lang="en-US" sz="1600" dirty="0">
                <a:solidFill>
                  <a:srgbClr val="262626"/>
                </a:solidFill>
                <a:latin typeface="Arial"/>
                <a:cs typeface="Arial"/>
              </a:rPr>
              <a:t>Advertisement Date- </a:t>
            </a:r>
            <a:r>
              <a:rPr lang="en-US" sz="1600" i="1" dirty="0">
                <a:solidFill>
                  <a:schemeClr val="accent4"/>
                </a:solidFill>
                <a:latin typeface="Arial"/>
                <a:cs typeface="Arial"/>
              </a:rPr>
              <a:t>select date</a:t>
            </a:r>
            <a:endParaRPr lang="en-US" sz="1600" i="1" dirty="0">
              <a:solidFill>
                <a:schemeClr val="accent4"/>
              </a:solidFill>
              <a:cs typeface="Arial"/>
            </a:endParaRPr>
          </a:p>
          <a:p>
            <a:pPr marL="742950" lvl="1" indent="-285750">
              <a:lnSpc>
                <a:spcPct val="150000"/>
              </a:lnSpc>
              <a:buFont typeface="Arial" panose="020B0604020202020204" pitchFamily="34" charset="0"/>
              <a:buChar char="•"/>
              <a:defRPr/>
            </a:pPr>
            <a:r>
              <a:rPr lang="en-US" sz="1600" dirty="0">
                <a:solidFill>
                  <a:srgbClr val="262626"/>
                </a:solidFill>
                <a:latin typeface="Arial"/>
                <a:cs typeface="Arial"/>
              </a:rPr>
              <a:t>Bid Period (calendar days)- </a:t>
            </a:r>
            <a:r>
              <a:rPr lang="en-US" sz="1600" i="1" dirty="0">
                <a:solidFill>
                  <a:schemeClr val="accent4"/>
                </a:solidFill>
                <a:latin typeface="Arial"/>
                <a:cs typeface="Arial"/>
              </a:rPr>
              <a:t>enter numeric value</a:t>
            </a:r>
          </a:p>
          <a:p>
            <a:pPr marL="742950" lvl="1" indent="-285750">
              <a:lnSpc>
                <a:spcPct val="150000"/>
              </a:lnSpc>
              <a:buFont typeface="Arial" panose="020B0604020202020204" pitchFamily="34" charset="0"/>
              <a:buChar char="•"/>
              <a:defRPr/>
            </a:pPr>
            <a:r>
              <a:rPr lang="en-US" sz="1600" dirty="0">
                <a:solidFill>
                  <a:srgbClr val="262626"/>
                </a:solidFill>
                <a:latin typeface="Arial"/>
                <a:cs typeface="Arial"/>
              </a:rPr>
              <a:t>Bid Opening Date- </a:t>
            </a:r>
            <a:r>
              <a:rPr lang="en-US" sz="1600" i="1" dirty="0">
                <a:solidFill>
                  <a:schemeClr val="accent4"/>
                </a:solidFill>
                <a:latin typeface="Arial"/>
                <a:cs typeface="Arial"/>
              </a:rPr>
              <a:t>select date</a:t>
            </a:r>
          </a:p>
          <a:p>
            <a:pPr marL="742950" lvl="1" indent="-285750">
              <a:lnSpc>
                <a:spcPct val="150000"/>
              </a:lnSpc>
              <a:buFont typeface="Arial" panose="020B0604020202020204" pitchFamily="34" charset="0"/>
              <a:buChar char="•"/>
              <a:defRPr/>
            </a:pPr>
            <a:r>
              <a:rPr lang="en-US" sz="1600" dirty="0">
                <a:solidFill>
                  <a:srgbClr val="262626"/>
                </a:solidFill>
                <a:latin typeface="Arial"/>
                <a:cs typeface="Arial"/>
              </a:rPr>
              <a:t>Award Date- </a:t>
            </a:r>
            <a:r>
              <a:rPr lang="en-US" sz="1600" i="1" dirty="0">
                <a:solidFill>
                  <a:schemeClr val="accent4"/>
                </a:solidFill>
                <a:latin typeface="Arial"/>
                <a:cs typeface="Arial"/>
              </a:rPr>
              <a:t>select date</a:t>
            </a:r>
          </a:p>
          <a:p>
            <a:pPr marL="742950" lvl="1" indent="-285750">
              <a:lnSpc>
                <a:spcPct val="150000"/>
              </a:lnSpc>
              <a:buFont typeface="Arial" panose="020B0604020202020204" pitchFamily="34" charset="0"/>
              <a:buChar char="•"/>
              <a:defRPr/>
            </a:pPr>
            <a:r>
              <a:rPr lang="en-US" sz="1600" dirty="0">
                <a:solidFill>
                  <a:srgbClr val="262626"/>
                </a:solidFill>
                <a:latin typeface="Arial"/>
                <a:cs typeface="Arial"/>
              </a:rPr>
              <a:t>Contract Execution Date- </a:t>
            </a:r>
            <a:r>
              <a:rPr lang="en-US" sz="1600" i="1" dirty="0">
                <a:solidFill>
                  <a:schemeClr val="accent4"/>
                </a:solidFill>
                <a:latin typeface="Arial"/>
                <a:cs typeface="Arial"/>
              </a:rPr>
              <a:t>select date</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Actual Advertisement Date-</a:t>
            </a:r>
            <a:r>
              <a:rPr lang="en-US" sz="1600" dirty="0">
                <a:solidFill>
                  <a:schemeClr val="accent4"/>
                </a:solidFill>
                <a:latin typeface="Arial"/>
                <a:cs typeface="Arial"/>
              </a:rPr>
              <a:t> </a:t>
            </a:r>
            <a:r>
              <a:rPr lang="en-US" sz="1600" i="1" dirty="0">
                <a:solidFill>
                  <a:schemeClr val="accent4"/>
                </a:solidFill>
                <a:latin typeface="Arial"/>
                <a:cs typeface="Arial"/>
              </a:rPr>
              <a:t>select date</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Readvertise- </a:t>
            </a:r>
            <a:r>
              <a:rPr lang="en-US" sz="1600" i="1" dirty="0">
                <a:solidFill>
                  <a:schemeClr val="accent4"/>
                </a:solidFill>
                <a:latin typeface="Arial"/>
                <a:cs typeface="Arial"/>
              </a:rPr>
              <a:t>Defaults to ‘No’, if readvertisement is needed, select yes and then select the Readvertisement reason. </a:t>
            </a:r>
          </a:p>
        </p:txBody>
      </p:sp>
      <p:sp>
        <p:nvSpPr>
          <p:cNvPr id="8" name="TextBox 7">
            <a:extLst>
              <a:ext uri="{FF2B5EF4-FFF2-40B4-BE49-F238E27FC236}">
                <a16:creationId xmlns:a16="http://schemas.microsoft.com/office/drawing/2014/main" id="{9F8DDA3A-B3A7-5C44-FEF7-B0C0C9F31088}"/>
              </a:ext>
            </a:extLst>
          </p:cNvPr>
          <p:cNvSpPr txBox="1"/>
          <p:nvPr/>
        </p:nvSpPr>
        <p:spPr>
          <a:xfrm>
            <a:off x="39034" y="5124740"/>
            <a:ext cx="5932046" cy="1154675"/>
          </a:xfrm>
          <a:prstGeom prst="rect">
            <a:avLst/>
          </a:prstGeom>
          <a:noFill/>
        </p:spPr>
        <p:txBody>
          <a:bodyPr wrap="square" lIns="91440" tIns="45720" rIns="91440" bIns="45720" rtlCol="0" anchor="t">
            <a:spAutoFit/>
          </a:bodyPr>
          <a:lstStyle/>
          <a:p>
            <a:pPr>
              <a:lnSpc>
                <a:spcPct val="150000"/>
              </a:lnSpc>
              <a:defRPr/>
            </a:pPr>
            <a:r>
              <a:rPr lang="en-US" sz="1600" b="1" dirty="0">
                <a:cs typeface="Arial"/>
              </a:rPr>
              <a:t>Workflow Actions</a:t>
            </a:r>
          </a:p>
          <a:p>
            <a:pPr marL="285750" indent="-285750">
              <a:lnSpc>
                <a:spcPct val="150000"/>
              </a:lnSpc>
              <a:buFont typeface="Arial"/>
              <a:buChar char="•"/>
              <a:defRPr/>
            </a:pPr>
            <a:r>
              <a:rPr lang="en-US" sz="1600" dirty="0">
                <a:cs typeface="Arial"/>
              </a:rPr>
              <a:t>Advertised- </a:t>
            </a:r>
            <a:r>
              <a:rPr lang="en-US" sz="1600" b="1" i="1" dirty="0">
                <a:solidFill>
                  <a:schemeClr val="accent4"/>
                </a:solidFill>
                <a:latin typeface="Arial"/>
                <a:cs typeface="Arial"/>
              </a:rPr>
              <a:t>moves</a:t>
            </a:r>
            <a:r>
              <a:rPr lang="en-US" sz="1600" b="1" dirty="0">
                <a:cs typeface="Arial"/>
              </a:rPr>
              <a:t> </a:t>
            </a:r>
            <a:r>
              <a:rPr lang="en-US" sz="1600" b="1" i="1" dirty="0">
                <a:solidFill>
                  <a:schemeClr val="accent4"/>
                </a:solidFill>
                <a:latin typeface="Arial"/>
                <a:cs typeface="Arial"/>
              </a:rPr>
              <a:t>forward in the workflow</a:t>
            </a:r>
          </a:p>
          <a:p>
            <a:pPr marL="285750" indent="-285750">
              <a:lnSpc>
                <a:spcPct val="150000"/>
              </a:lnSpc>
              <a:buFont typeface="Arial"/>
              <a:buChar char="•"/>
              <a:defRPr/>
            </a:pPr>
            <a:r>
              <a:rPr lang="en-US" sz="1600" dirty="0">
                <a:cs typeface="Arial"/>
              </a:rPr>
              <a:t>Readvertise- </a:t>
            </a:r>
            <a:r>
              <a:rPr lang="en-US" sz="1600" b="1" i="1" dirty="0">
                <a:solidFill>
                  <a:schemeClr val="accent4"/>
                </a:solidFill>
                <a:latin typeface="Arial"/>
                <a:cs typeface="Arial"/>
              </a:rPr>
              <a:t>terminates record</a:t>
            </a:r>
          </a:p>
        </p:txBody>
      </p:sp>
      <p:sp>
        <p:nvSpPr>
          <p:cNvPr id="11" name="Arrow: Left 10">
            <a:extLst>
              <a:ext uri="{FF2B5EF4-FFF2-40B4-BE49-F238E27FC236}">
                <a16:creationId xmlns:a16="http://schemas.microsoft.com/office/drawing/2014/main" id="{BB1613C8-90C9-5960-55D6-0DA5F331F9CE}"/>
              </a:ext>
            </a:extLst>
          </p:cNvPr>
          <p:cNvSpPr/>
          <p:nvPr/>
        </p:nvSpPr>
        <p:spPr>
          <a:xfrm flipH="1">
            <a:off x="1972777" y="5219866"/>
            <a:ext cx="856074" cy="282221"/>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8D4A94E-8A0A-197A-94F2-D9900B3AD259}"/>
              </a:ext>
            </a:extLst>
          </p:cNvPr>
          <p:cNvPicPr>
            <a:picLocks noChangeAspect="1"/>
          </p:cNvPicPr>
          <p:nvPr/>
        </p:nvPicPr>
        <p:blipFill>
          <a:blip r:embed="rId3"/>
          <a:stretch>
            <a:fillRect/>
          </a:stretch>
        </p:blipFill>
        <p:spPr>
          <a:xfrm>
            <a:off x="6117877" y="2236249"/>
            <a:ext cx="5909454" cy="3757706"/>
          </a:xfrm>
          <a:prstGeom prst="rect">
            <a:avLst/>
          </a:prstGeom>
        </p:spPr>
      </p:pic>
      <p:pic>
        <p:nvPicPr>
          <p:cNvPr id="12" name="Picture 12" descr="Text, logo&#10;&#10;Description automatically generated">
            <a:extLst>
              <a:ext uri="{FF2B5EF4-FFF2-40B4-BE49-F238E27FC236}">
                <a16:creationId xmlns:a16="http://schemas.microsoft.com/office/drawing/2014/main" id="{7B5E8CF8-D728-2363-19BB-6818A8AC0933}"/>
              </a:ext>
            </a:extLst>
          </p:cNvPr>
          <p:cNvPicPr>
            <a:picLocks noChangeAspect="1"/>
          </p:cNvPicPr>
          <p:nvPr/>
        </p:nvPicPr>
        <p:blipFill>
          <a:blip r:embed="rId4"/>
          <a:stretch>
            <a:fillRect/>
          </a:stretch>
        </p:blipFill>
        <p:spPr>
          <a:xfrm>
            <a:off x="10697241" y="2236249"/>
            <a:ext cx="1330090" cy="344547"/>
          </a:xfrm>
          <a:prstGeom prst="rect">
            <a:avLst/>
          </a:prstGeom>
        </p:spPr>
      </p:pic>
    </p:spTree>
    <p:extLst>
      <p:ext uri="{BB962C8B-B14F-4D97-AF65-F5344CB8AC3E}">
        <p14:creationId xmlns:p14="http://schemas.microsoft.com/office/powerpoint/2010/main" val="1607446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7035943-DD84-0631-4E40-CAB2A3800DB3}"/>
              </a:ext>
            </a:extLst>
          </p:cNvPr>
          <p:cNvPicPr>
            <a:picLocks noChangeAspect="1"/>
          </p:cNvPicPr>
          <p:nvPr/>
        </p:nvPicPr>
        <p:blipFill>
          <a:blip r:embed="rId3"/>
          <a:stretch>
            <a:fillRect/>
          </a:stretch>
        </p:blipFill>
        <p:spPr>
          <a:xfrm>
            <a:off x="6162567" y="2156562"/>
            <a:ext cx="5978408" cy="3801553"/>
          </a:xfrm>
          <a:prstGeom prst="rect">
            <a:avLst/>
          </a:prstGeom>
        </p:spPr>
      </p:pic>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579449" y="361406"/>
            <a:ext cx="10315575" cy="911967"/>
          </a:xfrm>
        </p:spPr>
        <p:txBody>
          <a:bodyPr/>
          <a:lstStyle/>
          <a:p>
            <a:r>
              <a:rPr lang="en-US"/>
              <a:t>Advertised</a:t>
            </a:r>
          </a:p>
        </p:txBody>
      </p:sp>
      <p:sp>
        <p:nvSpPr>
          <p:cNvPr id="3" name="TextBox 2">
            <a:extLst>
              <a:ext uri="{FF2B5EF4-FFF2-40B4-BE49-F238E27FC236}">
                <a16:creationId xmlns:a16="http://schemas.microsoft.com/office/drawing/2014/main" id="{1692EEDC-2F5E-2336-3C24-F3FC9B5D08FF}"/>
              </a:ext>
            </a:extLst>
          </p:cNvPr>
          <p:cNvSpPr txBox="1"/>
          <p:nvPr/>
        </p:nvSpPr>
        <p:spPr>
          <a:xfrm>
            <a:off x="230521" y="1098355"/>
            <a:ext cx="5932046" cy="3801554"/>
          </a:xfrm>
          <a:prstGeom prst="rect">
            <a:avLst/>
          </a:prstGeom>
          <a:noFill/>
        </p:spPr>
        <p:txBody>
          <a:bodyPr wrap="square" lIns="91440" tIns="45720" rIns="91440" bIns="45720" rtlCol="0" anchor="t">
            <a:spAutoFit/>
          </a:bodyPr>
          <a:lstStyle/>
          <a:p>
            <a:pPr>
              <a:lnSpc>
                <a:spcPct val="150000"/>
              </a:lnSpc>
              <a:defRPr/>
            </a:pPr>
            <a:r>
              <a:rPr lang="en-US" sz="1600" b="1" dirty="0">
                <a:cs typeface="Arial"/>
              </a:rPr>
              <a:t>Required Fields</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Are there Addendums- </a:t>
            </a:r>
            <a:r>
              <a:rPr lang="en-US" sz="1600" i="1" dirty="0">
                <a:solidFill>
                  <a:schemeClr val="accent4"/>
                </a:solidFill>
                <a:latin typeface="Arial"/>
                <a:cs typeface="Arial"/>
              </a:rPr>
              <a:t>select yes or no</a:t>
            </a:r>
          </a:p>
          <a:p>
            <a:pPr marL="628650" lvl="3">
              <a:defRPr/>
            </a:pPr>
            <a:r>
              <a:rPr lang="en-US" sz="1200" i="1" dirty="0">
                <a:solidFill>
                  <a:schemeClr val="accent4"/>
                </a:solidFill>
                <a:latin typeface="Arial"/>
                <a:cs typeface="Arial"/>
              </a:rPr>
              <a:t>If Yes is selected, the Anticipated Bid Period (Calendar Days) and Anticipated Bid Opening Date are editable</a:t>
            </a:r>
            <a:r>
              <a:rPr lang="en-US" sz="1600" i="1" dirty="0">
                <a:solidFill>
                  <a:schemeClr val="accent4"/>
                </a:solidFill>
                <a:latin typeface="Arial"/>
                <a:cs typeface="Arial"/>
              </a:rPr>
              <a:t>.</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Actual Bid Opening Date- </a:t>
            </a:r>
            <a:r>
              <a:rPr lang="en-US" sz="1600" i="1" dirty="0">
                <a:solidFill>
                  <a:schemeClr val="accent4"/>
                </a:solidFill>
                <a:latin typeface="Arial"/>
                <a:cs typeface="Arial"/>
              </a:rPr>
              <a:t>select date</a:t>
            </a:r>
          </a:p>
          <a:p>
            <a:pPr>
              <a:lnSpc>
                <a:spcPct val="150000"/>
              </a:lnSpc>
              <a:defRPr/>
            </a:pPr>
            <a:r>
              <a:rPr lang="en-US" sz="1600" b="1" dirty="0">
                <a:solidFill>
                  <a:srgbClr val="262626"/>
                </a:solidFill>
                <a:latin typeface="Arial"/>
                <a:cs typeface="Arial"/>
              </a:rPr>
              <a:t>Modify/Edit if needed</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Actual Advertisement Date-</a:t>
            </a:r>
            <a:r>
              <a:rPr lang="en-US" sz="1600" dirty="0">
                <a:solidFill>
                  <a:schemeClr val="accent4"/>
                </a:solidFill>
                <a:latin typeface="Arial"/>
                <a:cs typeface="Arial"/>
              </a:rPr>
              <a:t> </a:t>
            </a:r>
            <a:r>
              <a:rPr lang="en-US" sz="1600" i="1" dirty="0">
                <a:solidFill>
                  <a:srgbClr val="BD6508"/>
                </a:solidFill>
                <a:latin typeface="Arial"/>
                <a:cs typeface="Arial"/>
              </a:rPr>
              <a:t>update date</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Anticipated Award Date- </a:t>
            </a:r>
            <a:r>
              <a:rPr lang="en-US" sz="1600" i="1" dirty="0">
                <a:solidFill>
                  <a:srgbClr val="BD6508"/>
                </a:solidFill>
                <a:latin typeface="Arial"/>
                <a:cs typeface="Arial"/>
              </a:rPr>
              <a:t>update date</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Anticipated Contract Execution Date- </a:t>
            </a:r>
            <a:r>
              <a:rPr lang="en-US" sz="1600" i="1" dirty="0">
                <a:solidFill>
                  <a:srgbClr val="BD6508"/>
                </a:solidFill>
                <a:latin typeface="Arial"/>
                <a:cs typeface="Arial"/>
              </a:rPr>
              <a:t>update date</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Readvertise- </a:t>
            </a:r>
            <a:r>
              <a:rPr lang="en-US" sz="1600" i="1" dirty="0">
                <a:solidFill>
                  <a:srgbClr val="BD6508"/>
                </a:solidFill>
                <a:latin typeface="Arial"/>
                <a:cs typeface="Arial"/>
              </a:rPr>
              <a:t>Defaults to ‘No’, if readvertisement is needed, select yes and then select the Readvertisement reason. </a:t>
            </a:r>
          </a:p>
        </p:txBody>
      </p:sp>
      <p:sp>
        <p:nvSpPr>
          <p:cNvPr id="8" name="TextBox 7">
            <a:extLst>
              <a:ext uri="{FF2B5EF4-FFF2-40B4-BE49-F238E27FC236}">
                <a16:creationId xmlns:a16="http://schemas.microsoft.com/office/drawing/2014/main" id="{9F8DDA3A-B3A7-5C44-FEF7-B0C0C9F31088}"/>
              </a:ext>
            </a:extLst>
          </p:cNvPr>
          <p:cNvSpPr txBox="1"/>
          <p:nvPr/>
        </p:nvSpPr>
        <p:spPr>
          <a:xfrm>
            <a:off x="230521" y="4934631"/>
            <a:ext cx="5932046" cy="1154675"/>
          </a:xfrm>
          <a:prstGeom prst="rect">
            <a:avLst/>
          </a:prstGeom>
          <a:noFill/>
        </p:spPr>
        <p:txBody>
          <a:bodyPr wrap="square" lIns="91440" tIns="45720" rIns="91440" bIns="45720" rtlCol="0" anchor="t">
            <a:spAutoFit/>
          </a:bodyPr>
          <a:lstStyle/>
          <a:p>
            <a:pPr>
              <a:lnSpc>
                <a:spcPct val="150000"/>
              </a:lnSpc>
              <a:defRPr/>
            </a:pPr>
            <a:r>
              <a:rPr lang="en-US" sz="1600" b="1" dirty="0">
                <a:cs typeface="Arial"/>
              </a:rPr>
              <a:t>Workflow Actions</a:t>
            </a:r>
          </a:p>
          <a:p>
            <a:pPr marL="285750" indent="-285750">
              <a:lnSpc>
                <a:spcPct val="150000"/>
              </a:lnSpc>
              <a:buFont typeface="Arial"/>
              <a:buChar char="•"/>
              <a:defRPr/>
            </a:pPr>
            <a:r>
              <a:rPr lang="en-US" sz="1600" dirty="0">
                <a:cs typeface="Arial"/>
              </a:rPr>
              <a:t>Review Bids- </a:t>
            </a:r>
            <a:r>
              <a:rPr lang="en-US" sz="1600" b="1" i="1" dirty="0">
                <a:solidFill>
                  <a:schemeClr val="accent4"/>
                </a:solidFill>
                <a:latin typeface="Arial"/>
                <a:cs typeface="Arial"/>
              </a:rPr>
              <a:t>moves</a:t>
            </a:r>
            <a:r>
              <a:rPr lang="en-US" sz="1600" b="1" dirty="0">
                <a:cs typeface="Arial"/>
              </a:rPr>
              <a:t> </a:t>
            </a:r>
            <a:r>
              <a:rPr lang="en-US" sz="1600" b="1" i="1" dirty="0">
                <a:solidFill>
                  <a:schemeClr val="accent4"/>
                </a:solidFill>
                <a:latin typeface="Arial"/>
                <a:cs typeface="Arial"/>
              </a:rPr>
              <a:t>forward in the workflow</a:t>
            </a:r>
          </a:p>
          <a:p>
            <a:pPr marL="285750" indent="-285750">
              <a:lnSpc>
                <a:spcPct val="150000"/>
              </a:lnSpc>
              <a:buFont typeface="Arial"/>
              <a:buChar char="•"/>
              <a:defRPr/>
            </a:pPr>
            <a:r>
              <a:rPr lang="en-US" sz="1600" dirty="0">
                <a:cs typeface="Arial"/>
              </a:rPr>
              <a:t>Readvertise- </a:t>
            </a:r>
            <a:r>
              <a:rPr lang="en-US" sz="1600" b="1" i="1" dirty="0">
                <a:solidFill>
                  <a:schemeClr val="accent4"/>
                </a:solidFill>
                <a:latin typeface="Arial"/>
                <a:cs typeface="Arial"/>
              </a:rPr>
              <a:t>terminates record</a:t>
            </a:r>
          </a:p>
        </p:txBody>
      </p:sp>
      <p:sp>
        <p:nvSpPr>
          <p:cNvPr id="6" name="Arrow: Left 5">
            <a:extLst>
              <a:ext uri="{FF2B5EF4-FFF2-40B4-BE49-F238E27FC236}">
                <a16:creationId xmlns:a16="http://schemas.microsoft.com/office/drawing/2014/main" id="{033AB927-086A-CD9E-1C39-635B3221C96A}"/>
              </a:ext>
            </a:extLst>
          </p:cNvPr>
          <p:cNvSpPr/>
          <p:nvPr/>
        </p:nvSpPr>
        <p:spPr>
          <a:xfrm flipH="1">
            <a:off x="2135481" y="5028993"/>
            <a:ext cx="856074" cy="282221"/>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2" descr="Text, logo&#10;&#10;Description automatically generated">
            <a:extLst>
              <a:ext uri="{FF2B5EF4-FFF2-40B4-BE49-F238E27FC236}">
                <a16:creationId xmlns:a16="http://schemas.microsoft.com/office/drawing/2014/main" id="{B451027A-4604-3E88-DC7B-50585263481C}"/>
              </a:ext>
            </a:extLst>
          </p:cNvPr>
          <p:cNvPicPr>
            <a:picLocks noChangeAspect="1"/>
          </p:cNvPicPr>
          <p:nvPr/>
        </p:nvPicPr>
        <p:blipFill>
          <a:blip r:embed="rId4"/>
          <a:stretch>
            <a:fillRect/>
          </a:stretch>
        </p:blipFill>
        <p:spPr>
          <a:xfrm>
            <a:off x="10764523" y="2128957"/>
            <a:ext cx="1330090" cy="344547"/>
          </a:xfrm>
          <a:prstGeom prst="rect">
            <a:avLst/>
          </a:prstGeom>
        </p:spPr>
      </p:pic>
    </p:spTree>
    <p:extLst>
      <p:ext uri="{BB962C8B-B14F-4D97-AF65-F5344CB8AC3E}">
        <p14:creationId xmlns:p14="http://schemas.microsoft.com/office/powerpoint/2010/main" val="826663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BCF88B-93F4-17E3-125A-73B26B02E573}"/>
              </a:ext>
            </a:extLst>
          </p:cNvPr>
          <p:cNvPicPr>
            <a:picLocks noChangeAspect="1"/>
          </p:cNvPicPr>
          <p:nvPr/>
        </p:nvPicPr>
        <p:blipFill>
          <a:blip r:embed="rId3"/>
          <a:stretch>
            <a:fillRect/>
          </a:stretch>
        </p:blipFill>
        <p:spPr>
          <a:xfrm>
            <a:off x="6162567" y="2147777"/>
            <a:ext cx="5935956" cy="3774558"/>
          </a:xfrm>
          <a:prstGeom prst="rect">
            <a:avLst/>
          </a:prstGeom>
        </p:spPr>
      </p:pic>
      <p:sp>
        <p:nvSpPr>
          <p:cNvPr id="14" name="Text Placeholder 3">
            <a:extLst>
              <a:ext uri="{FF2B5EF4-FFF2-40B4-BE49-F238E27FC236}">
                <a16:creationId xmlns:a16="http://schemas.microsoft.com/office/drawing/2014/main" id="{9587D5A7-0A0E-4B24-8EF5-B4490103F198}"/>
              </a:ext>
            </a:extLst>
          </p:cNvPr>
          <p:cNvSpPr>
            <a:spLocks noGrp="1"/>
          </p:cNvSpPr>
          <p:nvPr>
            <p:ph type="body" sz="quarter" idx="11"/>
          </p:nvPr>
        </p:nvSpPr>
        <p:spPr>
          <a:xfrm>
            <a:off x="579449" y="361406"/>
            <a:ext cx="10315575" cy="1243276"/>
          </a:xfrm>
        </p:spPr>
        <p:txBody>
          <a:bodyPr/>
          <a:lstStyle/>
          <a:p>
            <a:r>
              <a:rPr lang="en-US" dirty="0"/>
              <a:t>Review Bids</a:t>
            </a:r>
          </a:p>
          <a:p>
            <a:r>
              <a:rPr lang="en-US" sz="1800" b="0" dirty="0"/>
              <a:t>Bids are reviewed. Documents are sent to Design PM for review and waiting on RTA. </a:t>
            </a:r>
          </a:p>
        </p:txBody>
      </p:sp>
      <p:sp>
        <p:nvSpPr>
          <p:cNvPr id="3" name="TextBox 2">
            <a:extLst>
              <a:ext uri="{FF2B5EF4-FFF2-40B4-BE49-F238E27FC236}">
                <a16:creationId xmlns:a16="http://schemas.microsoft.com/office/drawing/2014/main" id="{1692EEDC-2F5E-2336-3C24-F3FC9B5D08FF}"/>
              </a:ext>
            </a:extLst>
          </p:cNvPr>
          <p:cNvSpPr txBox="1"/>
          <p:nvPr/>
        </p:nvSpPr>
        <p:spPr>
          <a:xfrm>
            <a:off x="275552" y="1374335"/>
            <a:ext cx="5932046" cy="4109330"/>
          </a:xfrm>
          <a:prstGeom prst="rect">
            <a:avLst/>
          </a:prstGeom>
          <a:noFill/>
        </p:spPr>
        <p:txBody>
          <a:bodyPr wrap="square" lIns="91440" tIns="45720" rIns="91440" bIns="45720" rtlCol="0" anchor="t">
            <a:spAutoFit/>
          </a:bodyPr>
          <a:lstStyle/>
          <a:p>
            <a:pPr>
              <a:lnSpc>
                <a:spcPct val="150000"/>
              </a:lnSpc>
              <a:defRPr/>
            </a:pPr>
            <a:r>
              <a:rPr lang="en-US" sz="1600" b="1" dirty="0">
                <a:cs typeface="Arial"/>
              </a:rPr>
              <a:t>Required Fields</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None</a:t>
            </a:r>
            <a:endParaRPr lang="en-US" sz="1600" i="1" dirty="0">
              <a:solidFill>
                <a:schemeClr val="accent4"/>
              </a:solidFill>
              <a:latin typeface="Arial"/>
              <a:cs typeface="Arial"/>
            </a:endParaRPr>
          </a:p>
          <a:p>
            <a:pPr>
              <a:lnSpc>
                <a:spcPct val="150000"/>
              </a:lnSpc>
              <a:defRPr/>
            </a:pPr>
            <a:endParaRPr lang="en-US" sz="1600" b="1" dirty="0">
              <a:cs typeface="Arial"/>
            </a:endParaRPr>
          </a:p>
          <a:p>
            <a:pPr>
              <a:lnSpc>
                <a:spcPct val="150000"/>
              </a:lnSpc>
              <a:defRPr/>
            </a:pPr>
            <a:r>
              <a:rPr lang="en-US" sz="1600" b="1" dirty="0">
                <a:cs typeface="Arial"/>
              </a:rPr>
              <a:t>Modify/Edit if needed</a:t>
            </a:r>
            <a:endParaRPr lang="en-US" dirty="0"/>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Actual Bid Opening Date- </a:t>
            </a:r>
            <a:r>
              <a:rPr lang="en-US" sz="1600" i="1" dirty="0">
                <a:solidFill>
                  <a:srgbClr val="BD6508"/>
                </a:solidFill>
                <a:latin typeface="Arial"/>
                <a:cs typeface="Arial"/>
              </a:rPr>
              <a:t>select date</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Anticipated Award Date- </a:t>
            </a:r>
            <a:r>
              <a:rPr lang="en-US" sz="1600" i="1" dirty="0">
                <a:solidFill>
                  <a:srgbClr val="BD6508"/>
                </a:solidFill>
                <a:latin typeface="Arial"/>
                <a:cs typeface="Arial"/>
              </a:rPr>
              <a:t>select date</a:t>
            </a:r>
            <a:endParaRPr lang="en-US" sz="1600" i="1" dirty="0">
              <a:solidFill>
                <a:schemeClr val="accent4"/>
              </a:solidFill>
              <a:latin typeface="Arial"/>
              <a:cs typeface="Arial"/>
            </a:endParaRP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Anticipated Contract Execution Date- </a:t>
            </a:r>
            <a:r>
              <a:rPr lang="en-US" sz="1600" i="1" dirty="0">
                <a:solidFill>
                  <a:srgbClr val="BD6508"/>
                </a:solidFill>
                <a:latin typeface="Arial"/>
                <a:cs typeface="Arial"/>
              </a:rPr>
              <a:t>select date</a:t>
            </a: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Readvertise- </a:t>
            </a:r>
            <a:r>
              <a:rPr lang="en-US" sz="1600" i="1" dirty="0">
                <a:solidFill>
                  <a:schemeClr val="accent4"/>
                </a:solidFill>
                <a:latin typeface="Arial"/>
                <a:cs typeface="Arial"/>
              </a:rPr>
              <a:t>select the readvertisement reason from the dropdown.  If readvertisement is not needed, select ‘None’</a:t>
            </a:r>
            <a:endParaRPr lang="en-US" sz="1600" dirty="0">
              <a:solidFill>
                <a:srgbClr val="262626"/>
              </a:solidFill>
              <a:latin typeface="Arial"/>
              <a:cs typeface="Arial"/>
            </a:endParaRPr>
          </a:p>
          <a:p>
            <a:pPr marL="285750" indent="-285750">
              <a:lnSpc>
                <a:spcPct val="150000"/>
              </a:lnSpc>
              <a:buFont typeface="Arial" panose="020B0604020202020204" pitchFamily="34" charset="0"/>
              <a:buChar char="•"/>
              <a:defRPr/>
            </a:pPr>
            <a:endParaRPr lang="en-US" sz="1600" i="1" dirty="0">
              <a:solidFill>
                <a:srgbClr val="BD6508"/>
              </a:solidFill>
              <a:latin typeface="Arial"/>
              <a:cs typeface="Arial"/>
            </a:endParaRPr>
          </a:p>
          <a:p>
            <a:pPr>
              <a:lnSpc>
                <a:spcPct val="150000"/>
              </a:lnSpc>
              <a:defRPr/>
            </a:pPr>
            <a:endParaRPr lang="en-US" sz="1600" i="1" dirty="0">
              <a:solidFill>
                <a:schemeClr val="accent4"/>
              </a:solidFill>
              <a:latin typeface="Arial"/>
              <a:cs typeface="Arial"/>
            </a:endParaRPr>
          </a:p>
        </p:txBody>
      </p:sp>
      <p:sp>
        <p:nvSpPr>
          <p:cNvPr id="8" name="TextBox 7">
            <a:extLst>
              <a:ext uri="{FF2B5EF4-FFF2-40B4-BE49-F238E27FC236}">
                <a16:creationId xmlns:a16="http://schemas.microsoft.com/office/drawing/2014/main" id="{9F8DDA3A-B3A7-5C44-FEF7-B0C0C9F31088}"/>
              </a:ext>
            </a:extLst>
          </p:cNvPr>
          <p:cNvSpPr txBox="1"/>
          <p:nvPr/>
        </p:nvSpPr>
        <p:spPr>
          <a:xfrm>
            <a:off x="230521" y="4843346"/>
            <a:ext cx="5932046" cy="1154675"/>
          </a:xfrm>
          <a:prstGeom prst="rect">
            <a:avLst/>
          </a:prstGeom>
          <a:noFill/>
        </p:spPr>
        <p:txBody>
          <a:bodyPr wrap="square" lIns="91440" tIns="45720" rIns="91440" bIns="45720" rtlCol="0" anchor="t">
            <a:spAutoFit/>
          </a:bodyPr>
          <a:lstStyle/>
          <a:p>
            <a:pPr>
              <a:lnSpc>
                <a:spcPct val="150000"/>
              </a:lnSpc>
              <a:defRPr/>
            </a:pPr>
            <a:r>
              <a:rPr lang="en-US" sz="1600" b="1" dirty="0">
                <a:cs typeface="Arial"/>
              </a:rPr>
              <a:t>Workflow Actions</a:t>
            </a:r>
          </a:p>
          <a:p>
            <a:pPr marL="285750" indent="-285750">
              <a:lnSpc>
                <a:spcPct val="150000"/>
              </a:lnSpc>
              <a:buFont typeface="Arial"/>
              <a:buChar char="•"/>
              <a:defRPr/>
            </a:pPr>
            <a:r>
              <a:rPr lang="en-US" sz="1600" dirty="0">
                <a:cs typeface="Arial"/>
              </a:rPr>
              <a:t>Request to Award- </a:t>
            </a:r>
            <a:r>
              <a:rPr lang="en-US" sz="1600" b="1" i="1" dirty="0">
                <a:solidFill>
                  <a:schemeClr val="accent4"/>
                </a:solidFill>
                <a:latin typeface="Arial"/>
                <a:cs typeface="Arial"/>
              </a:rPr>
              <a:t>moves</a:t>
            </a:r>
            <a:r>
              <a:rPr lang="en-US" sz="1600" b="1" dirty="0">
                <a:cs typeface="Arial"/>
              </a:rPr>
              <a:t> </a:t>
            </a:r>
            <a:r>
              <a:rPr lang="en-US" sz="1600" b="1" i="1" dirty="0">
                <a:solidFill>
                  <a:schemeClr val="accent4"/>
                </a:solidFill>
                <a:latin typeface="Arial"/>
                <a:cs typeface="Arial"/>
              </a:rPr>
              <a:t>forward in the workflow</a:t>
            </a:r>
          </a:p>
          <a:p>
            <a:pPr marL="285750" indent="-285750">
              <a:lnSpc>
                <a:spcPct val="150000"/>
              </a:lnSpc>
              <a:buFont typeface="Arial"/>
              <a:buChar char="•"/>
              <a:defRPr/>
            </a:pPr>
            <a:r>
              <a:rPr lang="en-US" sz="1600" dirty="0">
                <a:cs typeface="Arial"/>
              </a:rPr>
              <a:t>Readvertise- </a:t>
            </a:r>
            <a:r>
              <a:rPr lang="en-US" sz="1600" b="1" i="1" dirty="0">
                <a:solidFill>
                  <a:schemeClr val="accent4"/>
                </a:solidFill>
                <a:latin typeface="Arial"/>
                <a:cs typeface="Arial"/>
              </a:rPr>
              <a:t>terminates record</a:t>
            </a:r>
          </a:p>
        </p:txBody>
      </p:sp>
      <p:sp>
        <p:nvSpPr>
          <p:cNvPr id="6" name="Arrow: Left 5">
            <a:extLst>
              <a:ext uri="{FF2B5EF4-FFF2-40B4-BE49-F238E27FC236}">
                <a16:creationId xmlns:a16="http://schemas.microsoft.com/office/drawing/2014/main" id="{033AB927-086A-CD9E-1C39-635B3221C96A}"/>
              </a:ext>
            </a:extLst>
          </p:cNvPr>
          <p:cNvSpPr/>
          <p:nvPr/>
        </p:nvSpPr>
        <p:spPr>
          <a:xfrm flipH="1">
            <a:off x="2135481" y="4937708"/>
            <a:ext cx="856074" cy="282221"/>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2" descr="Text, logo&#10;&#10;Description automatically generated">
            <a:extLst>
              <a:ext uri="{FF2B5EF4-FFF2-40B4-BE49-F238E27FC236}">
                <a16:creationId xmlns:a16="http://schemas.microsoft.com/office/drawing/2014/main" id="{45DC9F0C-C7BA-6DD4-F2E2-DD666F658FA1}"/>
              </a:ext>
            </a:extLst>
          </p:cNvPr>
          <p:cNvPicPr>
            <a:picLocks noChangeAspect="1"/>
          </p:cNvPicPr>
          <p:nvPr/>
        </p:nvPicPr>
        <p:blipFill>
          <a:blip r:embed="rId4"/>
          <a:stretch>
            <a:fillRect/>
          </a:stretch>
        </p:blipFill>
        <p:spPr>
          <a:xfrm>
            <a:off x="10723764" y="2147777"/>
            <a:ext cx="1330090" cy="344547"/>
          </a:xfrm>
          <a:prstGeom prst="rect">
            <a:avLst/>
          </a:prstGeom>
        </p:spPr>
      </p:pic>
    </p:spTree>
    <p:extLst>
      <p:ext uri="{BB962C8B-B14F-4D97-AF65-F5344CB8AC3E}">
        <p14:creationId xmlns:p14="http://schemas.microsoft.com/office/powerpoint/2010/main" val="675572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25C778-08F7-8214-67D5-AE2BC279533F}"/>
              </a:ext>
            </a:extLst>
          </p:cNvPr>
          <p:cNvPicPr>
            <a:picLocks noChangeAspect="1"/>
          </p:cNvPicPr>
          <p:nvPr/>
        </p:nvPicPr>
        <p:blipFill>
          <a:blip r:embed="rId2"/>
          <a:stretch>
            <a:fillRect/>
          </a:stretch>
        </p:blipFill>
        <p:spPr>
          <a:xfrm>
            <a:off x="6160749" y="2198557"/>
            <a:ext cx="5932046" cy="3772072"/>
          </a:xfrm>
          <a:prstGeom prst="rect">
            <a:avLst/>
          </a:prstGeom>
        </p:spPr>
      </p:pic>
      <p:sp>
        <p:nvSpPr>
          <p:cNvPr id="4" name="Text Placeholder 3">
            <a:extLst>
              <a:ext uri="{FF2B5EF4-FFF2-40B4-BE49-F238E27FC236}">
                <a16:creationId xmlns:a16="http://schemas.microsoft.com/office/drawing/2014/main" id="{0B9BCA04-AC68-4CF0-A8E0-A9FF178DF744}"/>
              </a:ext>
            </a:extLst>
          </p:cNvPr>
          <p:cNvSpPr>
            <a:spLocks noGrp="1"/>
          </p:cNvSpPr>
          <p:nvPr>
            <p:ph type="body" sz="quarter" idx="11"/>
          </p:nvPr>
        </p:nvSpPr>
        <p:spPr>
          <a:xfrm>
            <a:off x="408189" y="605123"/>
            <a:ext cx="10315575" cy="911967"/>
          </a:xfrm>
        </p:spPr>
        <p:txBody>
          <a:bodyPr/>
          <a:lstStyle/>
          <a:p>
            <a:r>
              <a:rPr lang="en-US" dirty="0"/>
              <a:t>Request to Award</a:t>
            </a:r>
          </a:p>
        </p:txBody>
      </p:sp>
      <p:pic>
        <p:nvPicPr>
          <p:cNvPr id="7" name="Picture 12" descr="Text, logo&#10;&#10;Description automatically generated">
            <a:extLst>
              <a:ext uri="{FF2B5EF4-FFF2-40B4-BE49-F238E27FC236}">
                <a16:creationId xmlns:a16="http://schemas.microsoft.com/office/drawing/2014/main" id="{C44EE72F-6869-D28B-A4ED-09748BC6B889}"/>
              </a:ext>
            </a:extLst>
          </p:cNvPr>
          <p:cNvPicPr>
            <a:picLocks noChangeAspect="1"/>
          </p:cNvPicPr>
          <p:nvPr/>
        </p:nvPicPr>
        <p:blipFill>
          <a:blip r:embed="rId3"/>
          <a:stretch>
            <a:fillRect/>
          </a:stretch>
        </p:blipFill>
        <p:spPr>
          <a:xfrm>
            <a:off x="10723764" y="2198557"/>
            <a:ext cx="1330090" cy="344547"/>
          </a:xfrm>
          <a:prstGeom prst="rect">
            <a:avLst/>
          </a:prstGeom>
        </p:spPr>
      </p:pic>
      <p:sp>
        <p:nvSpPr>
          <p:cNvPr id="8" name="TextBox 7">
            <a:extLst>
              <a:ext uri="{FF2B5EF4-FFF2-40B4-BE49-F238E27FC236}">
                <a16:creationId xmlns:a16="http://schemas.microsoft.com/office/drawing/2014/main" id="{98CC14C4-FBAA-E5BD-7D7D-563AC18F05E5}"/>
              </a:ext>
            </a:extLst>
          </p:cNvPr>
          <p:cNvSpPr txBox="1"/>
          <p:nvPr/>
        </p:nvSpPr>
        <p:spPr>
          <a:xfrm>
            <a:off x="230521" y="2239531"/>
            <a:ext cx="5932046" cy="2262671"/>
          </a:xfrm>
          <a:prstGeom prst="rect">
            <a:avLst/>
          </a:prstGeom>
          <a:noFill/>
        </p:spPr>
        <p:txBody>
          <a:bodyPr wrap="square" lIns="91440" tIns="45720" rIns="91440" bIns="45720" rtlCol="0" anchor="t">
            <a:spAutoFit/>
          </a:bodyPr>
          <a:lstStyle/>
          <a:p>
            <a:pPr>
              <a:lnSpc>
                <a:spcPct val="150000"/>
              </a:lnSpc>
              <a:defRPr/>
            </a:pPr>
            <a:r>
              <a:rPr lang="en-US" sz="1600" b="1" dirty="0">
                <a:cs typeface="Arial"/>
              </a:rPr>
              <a:t>Required Fields</a:t>
            </a:r>
            <a:endParaRPr lang="en-US" dirty="0">
              <a:cs typeface="Arial"/>
            </a:endParaRP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None</a:t>
            </a:r>
            <a:endParaRPr lang="en-US" sz="1600" dirty="0">
              <a:solidFill>
                <a:schemeClr val="accent4"/>
              </a:solidFill>
              <a:latin typeface="Arial"/>
              <a:cs typeface="Arial"/>
            </a:endParaRPr>
          </a:p>
          <a:p>
            <a:pPr>
              <a:lnSpc>
                <a:spcPct val="150000"/>
              </a:lnSpc>
              <a:defRPr/>
            </a:pPr>
            <a:endParaRPr lang="en-US" sz="1600" dirty="0">
              <a:cs typeface="Arial"/>
            </a:endParaRPr>
          </a:p>
          <a:p>
            <a:pPr>
              <a:lnSpc>
                <a:spcPct val="150000"/>
              </a:lnSpc>
              <a:defRPr/>
            </a:pPr>
            <a:r>
              <a:rPr lang="en-US" sz="1600" b="1" dirty="0">
                <a:cs typeface="Arial"/>
              </a:rPr>
              <a:t>Fields that can be edited</a:t>
            </a:r>
            <a:endParaRPr lang="en-US" dirty="0">
              <a:cs typeface="Arial"/>
            </a:endParaRPr>
          </a:p>
          <a:p>
            <a:pPr marL="285750" indent="-285750">
              <a:lnSpc>
                <a:spcPct val="150000"/>
              </a:lnSpc>
              <a:buFont typeface="Arial" panose="020B0604020202020204" pitchFamily="34" charset="0"/>
              <a:buChar char="•"/>
              <a:defRPr/>
            </a:pPr>
            <a:r>
              <a:rPr lang="en-US" sz="1600" dirty="0">
                <a:solidFill>
                  <a:srgbClr val="262626"/>
                </a:solidFill>
                <a:latin typeface="Arial"/>
                <a:cs typeface="Arial"/>
              </a:rPr>
              <a:t>Readvertise- </a:t>
            </a:r>
            <a:r>
              <a:rPr lang="en-US" sz="1600" i="1" dirty="0">
                <a:solidFill>
                  <a:schemeClr val="accent4"/>
                </a:solidFill>
                <a:latin typeface="Arial"/>
                <a:cs typeface="Arial"/>
              </a:rPr>
              <a:t>select the readvertisement reason from the dropdown.  If readvertisement is not needed, select ‘None’</a:t>
            </a:r>
            <a:endParaRPr lang="en-US" sz="1600" dirty="0">
              <a:solidFill>
                <a:srgbClr val="262626"/>
              </a:solidFill>
              <a:latin typeface="Arial"/>
              <a:cs typeface="Arial"/>
            </a:endParaRPr>
          </a:p>
        </p:txBody>
      </p:sp>
      <p:sp>
        <p:nvSpPr>
          <p:cNvPr id="9" name="TextBox 8">
            <a:extLst>
              <a:ext uri="{FF2B5EF4-FFF2-40B4-BE49-F238E27FC236}">
                <a16:creationId xmlns:a16="http://schemas.microsoft.com/office/drawing/2014/main" id="{1BCD5A03-DA01-9CC6-CCF6-C54903197565}"/>
              </a:ext>
            </a:extLst>
          </p:cNvPr>
          <p:cNvSpPr txBox="1"/>
          <p:nvPr/>
        </p:nvSpPr>
        <p:spPr>
          <a:xfrm>
            <a:off x="230521" y="4665786"/>
            <a:ext cx="5932046" cy="1154675"/>
          </a:xfrm>
          <a:prstGeom prst="rect">
            <a:avLst/>
          </a:prstGeom>
          <a:noFill/>
        </p:spPr>
        <p:txBody>
          <a:bodyPr wrap="square" lIns="91440" tIns="45720" rIns="91440" bIns="45720" rtlCol="0" anchor="t">
            <a:spAutoFit/>
          </a:bodyPr>
          <a:lstStyle/>
          <a:p>
            <a:pPr>
              <a:lnSpc>
                <a:spcPct val="150000"/>
              </a:lnSpc>
              <a:defRPr/>
            </a:pPr>
            <a:r>
              <a:rPr lang="en-US" sz="1600" b="1" dirty="0">
                <a:cs typeface="Arial"/>
              </a:rPr>
              <a:t>Workflow Actions</a:t>
            </a:r>
          </a:p>
          <a:p>
            <a:pPr marL="285750" indent="-285750">
              <a:lnSpc>
                <a:spcPct val="150000"/>
              </a:lnSpc>
              <a:buFont typeface="Arial"/>
              <a:buChar char="•"/>
              <a:defRPr/>
            </a:pPr>
            <a:r>
              <a:rPr lang="en-US" sz="1600" dirty="0">
                <a:cs typeface="Arial"/>
              </a:rPr>
              <a:t>Pending Award- </a:t>
            </a:r>
            <a:r>
              <a:rPr lang="en-US" sz="1600" b="1" i="1" dirty="0">
                <a:solidFill>
                  <a:schemeClr val="accent4"/>
                </a:solidFill>
                <a:latin typeface="Arial"/>
                <a:cs typeface="Arial"/>
              </a:rPr>
              <a:t>moves</a:t>
            </a:r>
            <a:r>
              <a:rPr lang="en-US" sz="1600" b="1" dirty="0">
                <a:cs typeface="Arial"/>
              </a:rPr>
              <a:t> </a:t>
            </a:r>
            <a:r>
              <a:rPr lang="en-US" sz="1600" b="1" i="1" dirty="0">
                <a:solidFill>
                  <a:schemeClr val="accent4"/>
                </a:solidFill>
                <a:latin typeface="Arial"/>
                <a:cs typeface="Arial"/>
              </a:rPr>
              <a:t>forward in the workflow</a:t>
            </a:r>
          </a:p>
          <a:p>
            <a:pPr marL="285750" indent="-285750">
              <a:lnSpc>
                <a:spcPct val="150000"/>
              </a:lnSpc>
              <a:buFont typeface="Arial"/>
              <a:buChar char="•"/>
              <a:defRPr/>
            </a:pPr>
            <a:r>
              <a:rPr lang="en-US" sz="1600" dirty="0">
                <a:cs typeface="Arial"/>
              </a:rPr>
              <a:t>Readvertise- </a:t>
            </a:r>
            <a:r>
              <a:rPr lang="en-US" sz="1600" b="1" i="1" dirty="0">
                <a:solidFill>
                  <a:schemeClr val="accent4"/>
                </a:solidFill>
                <a:latin typeface="Arial"/>
                <a:cs typeface="Arial"/>
              </a:rPr>
              <a:t>terminates record</a:t>
            </a:r>
          </a:p>
        </p:txBody>
      </p:sp>
    </p:spTree>
    <p:extLst>
      <p:ext uri="{BB962C8B-B14F-4D97-AF65-F5344CB8AC3E}">
        <p14:creationId xmlns:p14="http://schemas.microsoft.com/office/powerpoint/2010/main" val="324451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JMT Blue">
      <a:dk1>
        <a:srgbClr val="262626"/>
      </a:dk1>
      <a:lt1>
        <a:sysClr val="window" lastClr="FFFFFF"/>
      </a:lt1>
      <a:dk2>
        <a:srgbClr val="002B55"/>
      </a:dk2>
      <a:lt2>
        <a:srgbClr val="3F3F3F"/>
      </a:lt2>
      <a:accent1>
        <a:srgbClr val="A7A9AC"/>
      </a:accent1>
      <a:accent2>
        <a:srgbClr val="D1D3D4"/>
      </a:accent2>
      <a:accent3>
        <a:srgbClr val="002B55"/>
      </a:accent3>
      <a:accent4>
        <a:srgbClr val="406080"/>
      </a:accent4>
      <a:accent5>
        <a:srgbClr val="7F95AA"/>
      </a:accent5>
      <a:accent6>
        <a:srgbClr val="BFCAD4"/>
      </a:accent6>
      <a:hlink>
        <a:srgbClr val="008FD2"/>
      </a:hlink>
      <a:folHlink>
        <a:srgbClr val="800080"/>
      </a:folHlink>
    </a:clrScheme>
    <a:fontScheme name="JMT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MT Wide Template.potx" id="{3ACA6A10-D99A-498C-A19D-C38144F0A61A}" vid="{9B30E88E-D5D2-4AA4-BBB1-C5D4D9E9E4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0bd09e2-a0f8-45f6-afc0-3c775c95539d">
      <UserInfo>
        <DisplayName>Sweeney, Billy (DelDOT)</DisplayName>
        <AccountId>47</AccountId>
        <AccountType/>
      </UserInfo>
      <UserInfo>
        <DisplayName>Abid, Zaina</DisplayName>
        <AccountId>17</AccountId>
        <AccountType/>
      </UserInfo>
      <UserInfo>
        <DisplayName>Pickett, Kyle</DisplayName>
        <AccountId>13</AccountId>
        <AccountType/>
      </UserInfo>
      <UserInfo>
        <DisplayName>Huang, Jie</DisplayName>
        <AccountId>12</AccountId>
        <AccountType/>
      </UserInfo>
      <UserInfo>
        <DisplayName>Reed, Karynn (DelDOT)</DisplayName>
        <AccountId>52</AccountId>
        <AccountType/>
      </UserInfo>
      <UserInfo>
        <DisplayName>Heinlein, Rose</DisplayName>
        <AccountId>68</AccountId>
        <AccountType/>
      </UserInfo>
      <UserInfo>
        <DisplayName>Mehta, Prathmesh</DisplayName>
        <AccountId>3</AccountId>
        <AccountType/>
      </UserInfo>
    </SharedWithUsers>
    <lcf76f155ced4ddcb4097134ff3c332f xmlns="b346b41d-7b71-4faf-9eff-bcf372dc0008">
      <Terms xmlns="http://schemas.microsoft.com/office/infopath/2007/PartnerControls"/>
    </lcf76f155ced4ddcb4097134ff3c332f>
    <TaxCatchAll xmlns="4cc1039f-ed18-46b4-88a6-ffe471dec4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8BE6FE46F76243A9928280BA3058DE" ma:contentTypeVersion="17" ma:contentTypeDescription="Create a new document." ma:contentTypeScope="" ma:versionID="9b3d2ff9cf996ad7e347a55556eb8dc7">
  <xsd:schema xmlns:xsd="http://www.w3.org/2001/XMLSchema" xmlns:xs="http://www.w3.org/2001/XMLSchema" xmlns:p="http://schemas.microsoft.com/office/2006/metadata/properties" xmlns:ns2="20bd09e2-a0f8-45f6-afc0-3c775c95539d" xmlns:ns3="b346b41d-7b71-4faf-9eff-bcf372dc0008" xmlns:ns4="4cc1039f-ed18-46b4-88a6-ffe471dec413" targetNamespace="http://schemas.microsoft.com/office/2006/metadata/properties" ma:root="true" ma:fieldsID="8b793f604e9d01165d170235f077b31b" ns2:_="" ns3:_="" ns4:_="">
    <xsd:import namespace="20bd09e2-a0f8-45f6-afc0-3c775c95539d"/>
    <xsd:import namespace="b346b41d-7b71-4faf-9eff-bcf372dc0008"/>
    <xsd:import namespace="4cc1039f-ed18-46b4-88a6-ffe471dec41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bd09e2-a0f8-45f6-afc0-3c775c95539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346b41d-7b71-4faf-9eff-bcf372dc000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eccc9da-139b-4ef5-b72b-0c93bae34f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cc1039f-ed18-46b4-88a6-ffe471dec413"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ff201d8-f57f-43b7-885d-6ab55dcdcaff}" ma:internalName="TaxCatchAll" ma:showField="CatchAllData" ma:web="20bd09e2-a0f8-45f6-afc0-3c775c9553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EEEEBA-F258-4C73-9B9C-1B4F3C49D197}">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4cc1039f-ed18-46b4-88a6-ffe471dec413"/>
    <ds:schemaRef ds:uri="http://purl.org/dc/terms/"/>
    <ds:schemaRef ds:uri="b346b41d-7b71-4faf-9eff-bcf372dc0008"/>
    <ds:schemaRef ds:uri="20bd09e2-a0f8-45f6-afc0-3c775c95539d"/>
    <ds:schemaRef ds:uri="http://www.w3.org/XML/1998/namespace"/>
  </ds:schemaRefs>
</ds:datastoreItem>
</file>

<file path=customXml/itemProps2.xml><?xml version="1.0" encoding="utf-8"?>
<ds:datastoreItem xmlns:ds="http://schemas.openxmlformats.org/officeDocument/2006/customXml" ds:itemID="{4E36F7B6-3934-45CD-BEBF-DAAB91CE359B}">
  <ds:schemaRefs>
    <ds:schemaRef ds:uri="20bd09e2-a0f8-45f6-afc0-3c775c95539d"/>
    <ds:schemaRef ds:uri="4cc1039f-ed18-46b4-88a6-ffe471dec413"/>
    <ds:schemaRef ds:uri="b346b41d-7b71-4faf-9eff-bcf372dc00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BA0081-8D1B-4739-B3CC-B328DBAB96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1520</TotalTime>
  <Words>684</Words>
  <Application>Microsoft Office PowerPoint</Application>
  <PresentationFormat>Widescreen</PresentationFormat>
  <Paragraphs>120</Paragraphs>
  <Slides>13</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2018_DelDOT_Unifier Training</dc:title>
  <dc:creator>Mehta, Prathmesh</dc:creator>
  <cp:lastModifiedBy>Brown, Carmella B. (DTI)</cp:lastModifiedBy>
  <cp:revision>15</cp:revision>
  <dcterms:created xsi:type="dcterms:W3CDTF">2018-01-31T15:31:29Z</dcterms:created>
  <dcterms:modified xsi:type="dcterms:W3CDTF">2023-04-05T15:29:19Z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0x010100488BE6FE46F76243A9928280BA3058DE</vt:lpwstr>
  </property>
  <property fmtid="{D5CDD505-2E9C-101B-9397-08002B2CF9AE}" pid="3" name="MediaServiceImageTags">
    <vt:lpwstr/>
  </property>
</Properties>
</file>